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E973-4825-4A65-B4B1-9C5778AF0975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B807-0AE3-4EA6-9FD0-CBDD18C011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281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E973-4825-4A65-B4B1-9C5778AF0975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B807-0AE3-4EA6-9FD0-CBDD18C011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755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E973-4825-4A65-B4B1-9C5778AF0975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B807-0AE3-4EA6-9FD0-CBDD18C011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60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E973-4825-4A65-B4B1-9C5778AF0975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B807-0AE3-4EA6-9FD0-CBDD18C011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635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E973-4825-4A65-B4B1-9C5778AF0975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B807-0AE3-4EA6-9FD0-CBDD18C011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E973-4825-4A65-B4B1-9C5778AF0975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B807-0AE3-4EA6-9FD0-CBDD18C011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738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E973-4825-4A65-B4B1-9C5778AF0975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B807-0AE3-4EA6-9FD0-CBDD18C011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53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E973-4825-4A65-B4B1-9C5778AF0975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B807-0AE3-4EA6-9FD0-CBDD18C011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408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E973-4825-4A65-B4B1-9C5778AF0975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B807-0AE3-4EA6-9FD0-CBDD18C011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12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E973-4825-4A65-B4B1-9C5778AF0975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B807-0AE3-4EA6-9FD0-CBDD18C011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006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E973-4825-4A65-B4B1-9C5778AF0975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B807-0AE3-4EA6-9FD0-CBDD18C011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636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FE973-4825-4A65-B4B1-9C5778AF0975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4B807-0AE3-4EA6-9FD0-CBDD18C011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222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604383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Las Vegas</a:t>
            </a:r>
            <a:endParaRPr lang="ru-RU" sz="115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005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</p:spPr>
      </p:pic>
      <p:sp>
        <p:nvSpPr>
          <p:cNvPr id="5" name="TextBox 4"/>
          <p:cNvSpPr txBox="1"/>
          <p:nvPr/>
        </p:nvSpPr>
        <p:spPr>
          <a:xfrm>
            <a:off x="114735" y="116631"/>
            <a:ext cx="32331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rgbClr val="FFFF00"/>
                </a:solidFill>
              </a:rPr>
              <a:t>Mandarin Oriental </a:t>
            </a:r>
            <a:endParaRPr lang="uk-UA" sz="5400" i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04" y="116631"/>
            <a:ext cx="5313759" cy="35425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2509"/>
            <a:ext cx="9144000" cy="31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736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" y="0"/>
            <a:ext cx="917320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84126" y="2967335"/>
            <a:ext cx="6975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for attention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05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8" y="0"/>
            <a:ext cx="9173208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" y="44624"/>
            <a:ext cx="6172114" cy="4104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6516216" cy="43248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5438328" cy="55229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09800"/>
            <a:ext cx="6797352" cy="453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3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" y="-8348"/>
            <a:ext cx="918829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-36512" y="1"/>
            <a:ext cx="50405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History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" y="1656095"/>
            <a:ext cx="4977384" cy="3285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52936"/>
            <a:ext cx="5013908" cy="39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5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"/>
            <a:ext cx="9171074" cy="68566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542584" cy="50283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56587" y="332656"/>
            <a:ext cx="35664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Tourism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799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029"/>
            <a:ext cx="6108520" cy="4061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852936"/>
            <a:ext cx="54768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3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8298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37302"/>
            <a:ext cx="7308304" cy="50524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11760" y="188640"/>
            <a:ext cx="33066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Culture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64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"/>
            <a:ext cx="9171074" cy="685666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7620000" cy="4819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Las Vegas Neon Museum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23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828925" cy="5810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204864"/>
            <a:ext cx="5905500" cy="4448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7865" y="548680"/>
            <a:ext cx="54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</a:rPr>
              <a:t>Las Vegas Natural History Museum</a:t>
            </a:r>
            <a:endParaRPr lang="uk-UA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50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" y="0"/>
            <a:ext cx="9146677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85800"/>
            <a:ext cx="8915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7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20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7</cp:revision>
  <dcterms:created xsi:type="dcterms:W3CDTF">2013-12-08T11:25:17Z</dcterms:created>
  <dcterms:modified xsi:type="dcterms:W3CDTF">2013-12-17T16:02:19Z</dcterms:modified>
</cp:coreProperties>
</file>