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06DEC3-C448-4AE9-AF8F-425825E59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3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2D97B-8E70-4C4E-9F7D-E7700D454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27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7FB70-9B04-4EAC-95B4-895B526879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53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9F1C5-1A44-4BAC-9480-CAD1C50E9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1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147AC-2AEF-4E2E-AC7C-C078C4F7E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67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B989-0947-4B79-9AB9-19352F25F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38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F3701-109B-41CD-A792-F95344F19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7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FA38A-9528-46CF-9FAE-FCFE9E6B51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42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F4300-CF68-4885-B159-8C2A1736A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34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FC0D1-4361-4390-94B7-B0E6615A6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82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4CEB7-8B56-481A-85E9-712119175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4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29352-0A1B-4FE4-A91A-88CE8C720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4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3FDE9C8C-9D57-4D92-AB00-09370EE28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001000" cy="838200"/>
          </a:xfrm>
        </p:spPr>
        <p:txBody>
          <a:bodyPr/>
          <a:lstStyle/>
          <a:p>
            <a:pPr algn="ctr" eaLnBrk="1" hangingPunct="1"/>
            <a:r>
              <a:rPr lang="ru-RU" altLang="ru-RU" sz="6600" smtClean="0"/>
              <a:t>Життя </a:t>
            </a:r>
            <a:r>
              <a:rPr lang="uk-UA" altLang="ru-RU" sz="6600" smtClean="0"/>
              <a:t>у Всесвіті</a:t>
            </a:r>
            <a:endParaRPr lang="ru-RU" altLang="ru-RU" sz="6600" smtClean="0"/>
          </a:p>
        </p:txBody>
      </p:sp>
      <p:pic>
        <p:nvPicPr>
          <p:cNvPr id="3075" name="Picture 5" descr="big_pic_27314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3429000"/>
            <a:ext cx="3943350" cy="2400300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6007237" y="5013176"/>
            <a:ext cx="2484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11-А</a:t>
            </a:r>
          </a:p>
          <a:p>
            <a:r>
              <a:rPr lang="uk-UA" dirty="0" smtClean="0"/>
              <a:t>Коваль Дар</a:t>
            </a:r>
            <a:r>
              <a:rPr lang="en-US" dirty="0" smtClean="0"/>
              <a:t>`</a:t>
            </a:r>
            <a:r>
              <a:rPr lang="uk-UA" dirty="0" smtClean="0"/>
              <a:t>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9215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 1984 році в Антарктиді був знайдений метеорит, який прилетів з Марса, на якому були виявлені сліди Нанобактерії. Позаземне походження цих бактерій до цих пір під сумнівом.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 2002 році в атмосфері Венери були виявлені карбоніли - органічні сполуки, з великою ймовірністю свідчать про наявність мікробів чи інших живих організмів.</a:t>
            </a:r>
          </a:p>
        </p:txBody>
      </p:sp>
      <p:pic>
        <p:nvPicPr>
          <p:cNvPr id="12291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4572000"/>
            <a:ext cx="2500312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692150"/>
            <a:ext cx="7772400" cy="46482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У 2003 році на поверхні Європи, супутника Юпітера, виявлені сполуки сірки, які можуть бути слідами життєдіяльності бактерій, споріднених тим бактеріям, що мешкають в льодах Антарктиди.</a:t>
            </a:r>
          </a:p>
          <a:p>
            <a:pPr eaLnBrk="1" hangingPunct="1"/>
            <a:r>
              <a:rPr lang="ru-RU" altLang="ru-RU" sz="2800" smtClean="0"/>
              <a:t>У 2003 році телескоп в Пуерто-Ріко вловив потужний сигнал з області, розташованої між сузір'ями Риб і Овна, де немає зірок з планетами, придатними для життя.</a:t>
            </a:r>
          </a:p>
        </p:txBody>
      </p:sp>
      <p:pic>
        <p:nvPicPr>
          <p:cNvPr id="13315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5000625"/>
            <a:ext cx="185737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7" descr="2011574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404664"/>
            <a:ext cx="8352928" cy="6020555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1115616" y="1988840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   увагу!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Як зародилося життя?</a:t>
            </a:r>
            <a:endParaRPr lang="ru-RU" alt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Наукові експерименти, які проводилися в 50-х роках ХХ ст., показали, що на ранній стадії розвитку землі при спалахах блискавок з води та газів утворилися амінокислоти – основа живої матерії. Але досі невідомо, яким чином ці речовини стали самовідтворюватись. Таємниця зародження життя невідкрита й сьогодні.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smtClean="0"/>
          </a:p>
        </p:txBody>
      </p:sp>
      <p:pic>
        <p:nvPicPr>
          <p:cNvPr id="4100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786313"/>
            <a:ext cx="235743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4938713"/>
            <a:ext cx="235743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З чого складається матерія?</a:t>
            </a:r>
            <a:endParaRPr lang="ru-RU" alt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2800" smtClean="0"/>
              <a:t>Основа життя – складні сполуки вуглецю, які називаються органічними речовинами. Деякі з них – амінокислоти – утворюють протеїни. З протеїнів утворюються складні речовини, які  утворюють і живлять живі клітини.</a:t>
            </a:r>
            <a:endParaRPr lang="ru-RU" altLang="ru-RU" sz="2800" smtClean="0"/>
          </a:p>
          <a:p>
            <a:pPr eaLnBrk="1" hangingPunct="1"/>
            <a:endParaRPr lang="ru-RU" altLang="ru-RU" sz="2800" smtClean="0"/>
          </a:p>
        </p:txBody>
      </p:sp>
      <p:pic>
        <p:nvPicPr>
          <p:cNvPr id="5124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572000"/>
            <a:ext cx="2500313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Де зародилося життя?</a:t>
            </a:r>
            <a:endParaRPr lang="ru-RU" alt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2800" smtClean="0"/>
              <a:t>Більшість вчених вважають, що життя зародилося на Землі  в океанах або в вулканічних водоймах. Але існує припущення, що Землю запліднили космічні мікроорганізми.</a:t>
            </a:r>
            <a:endParaRPr lang="ru-RU" altLang="ru-RU" sz="2800" smtClean="0"/>
          </a:p>
        </p:txBody>
      </p:sp>
      <p:pic>
        <p:nvPicPr>
          <p:cNvPr id="6148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572000"/>
            <a:ext cx="2500313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Як вчені шукають позаземне життя?</a:t>
            </a:r>
            <a:endParaRPr lang="ru-RU" alt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800" smtClean="0"/>
              <a:t>Відтоді, як у 1996 році в уламку марсіанської породи було знайдено окам'янілості мікроскопічних форм життя, вчені завзято шукають ознаки подібних організмів в уламках порід, що прилетіли з космосу. Апарати для досліджень, які спускаються на Марс, оснащуються  пристроями для буріння, щоб шукати ознаки життя в ґрунті планети. </a:t>
            </a:r>
            <a:endParaRPr lang="ru-RU" altLang="ru-RU" sz="2800" smtClean="0"/>
          </a:p>
        </p:txBody>
      </p:sp>
      <p:pic>
        <p:nvPicPr>
          <p:cNvPr id="7172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857750"/>
            <a:ext cx="21431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Чи є життя на інших планетах?</a:t>
            </a:r>
            <a:endParaRPr lang="ru-RU" alt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z="2800" smtClean="0"/>
              <a:t>Органічні речовини розповсюджені по всьому Всесвіті, і є шанс, що на неозорих просторах знайдеться планета, на якій, як і на Землі може зародитися життя. Проте ніхто не  знає, чи є виникнення життя на Землі результатом щасливого випадку, чи це закономірно за даних умов.</a:t>
            </a:r>
            <a:endParaRPr lang="ru-RU" altLang="ru-RU" sz="2800" smtClean="0"/>
          </a:p>
        </p:txBody>
      </p:sp>
      <p:pic>
        <p:nvPicPr>
          <p:cNvPr id="8196" name="Picture 5" descr="big_pic_273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572000"/>
            <a:ext cx="2500313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ino-Zemlya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404813"/>
            <a:ext cx="5616575" cy="6048375"/>
          </a:xfrm>
          <a:noFill/>
        </p:spPr>
      </p:pic>
      <p:pic>
        <p:nvPicPr>
          <p:cNvPr id="9219" name="Picture 5" descr="big_pic_2731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785813"/>
            <a:ext cx="2500312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z="3200" smtClean="0"/>
              <a:t>Яке походження теорії існування життя на інших планетах?</a:t>
            </a:r>
            <a:endParaRPr lang="ru-RU" altLang="ru-RU" sz="32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351837" cy="4968875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Наукова ідея позаземних цивілізацій з'явилася в XVII столітті у зв'язку з появою геліоцентричної системи світу Коперника і винаходом телескопу Галілеєм. На Місяці були виявлені гори і долини, і було зроблено припущення про існування місячних аборигенів — «селенітів». Пізніше було висловлено припущення про існування марсіан. </a:t>
            </a:r>
          </a:p>
        </p:txBody>
      </p:sp>
      <p:pic>
        <p:nvPicPr>
          <p:cNvPr id="10244" name="Picture 5" descr="big_pic_2731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214938"/>
            <a:ext cx="1571625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Деякі факти:</a:t>
            </a:r>
            <a:endParaRPr lang="ru-RU" alt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Ще в 1976 році в зразках породи, взятої з поверхні Марса, були знайдені речовини, схожі на відходи життєдіяльності живих організмів. Повторні проби не підтвердили результат.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У 1977 році в Університеті Огайо (Ohio State University) радіотелескоп зафіксував непізнаний сигнал із сузір'я Стрільця, що триває 37 секунд. Джерело сигналу, що пройшов через 220 мільйонів світлових років, невідомий.</a:t>
            </a:r>
          </a:p>
        </p:txBody>
      </p:sp>
      <p:pic>
        <p:nvPicPr>
          <p:cNvPr id="11268" name="Picture 5" descr="big_pic_2731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357188"/>
            <a:ext cx="1500187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Selling a Product or Servic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Selling a Product or Service</Template>
  <TotalTime>62</TotalTime>
  <Words>500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Tahoma</vt:lpstr>
      <vt:lpstr>Calibri</vt:lpstr>
      <vt:lpstr>Selling a Product or Service</vt:lpstr>
      <vt:lpstr>Життя у Всесвіті</vt:lpstr>
      <vt:lpstr>Як зародилося життя?</vt:lpstr>
      <vt:lpstr>З чого складається матерія?</vt:lpstr>
      <vt:lpstr>Де зародилося життя?</vt:lpstr>
      <vt:lpstr>Як вчені шукають позаземне життя?</vt:lpstr>
      <vt:lpstr>Чи є життя на інших планетах?</vt:lpstr>
      <vt:lpstr>Презентация PowerPoint</vt:lpstr>
      <vt:lpstr>Яке походження теорії існування життя на інших планетах?</vt:lpstr>
      <vt:lpstr>Деякі факти: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у Всесвіті</dc:title>
  <dc:creator>Admin</dc:creator>
  <cp:lastModifiedBy>User</cp:lastModifiedBy>
  <cp:revision>5</cp:revision>
  <dcterms:created xsi:type="dcterms:W3CDTF">2010-05-05T15:34:26Z</dcterms:created>
  <dcterms:modified xsi:type="dcterms:W3CDTF">2013-12-18T22:36:21Z</dcterms:modified>
</cp:coreProperties>
</file>