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03E"/>
    <a:srgbClr val="0F001A"/>
    <a:srgbClr val="D8BEE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2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6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4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2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4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000">
              <a:srgbClr val="D8BEEC"/>
            </a:gs>
            <a:gs pos="89000">
              <a:srgbClr val="0F001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08EF-C7CE-4936-8E59-17709A0184B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402D-E8D6-4D6D-89FA-F649D26B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47664" y="2780928"/>
            <a:ext cx="5756176" cy="2160240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планета</a:t>
            </a:r>
            <a:br>
              <a:rPr lang="uk-UA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uk-UA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Юпітер</a:t>
            </a:r>
            <a:br>
              <a:rPr lang="uk-UA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</a:br>
            <a:endParaRPr lang="ru-RU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5589">
            <a:off x="5502927" y="-824649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186808" cy="603468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Названа на честь    верховного бога </a:t>
            </a:r>
            <a:r>
              <a:rPr lang="ru-RU" b="1" u="none" strike="noStrike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Римського пантеону Юпітера</a:t>
            </a:r>
            <a:endParaRPr lang="ru-RU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960440" cy="6201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4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605" y="3284984"/>
            <a:ext cx="3312368" cy="126885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latin typeface="+mn-lt"/>
                <a:ea typeface="Gungsuh" panose="02030600000101010101" pitchFamily="18" charset="-127"/>
              </a:rPr>
              <a:t>                                        </a:t>
            </a:r>
            <a:r>
              <a:rPr lang="ru-RU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</a:rPr>
              <a:t>Юпітер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+mn-lt"/>
                <a:ea typeface="Gungsuh" panose="02030600000101010101" pitchFamily="18" charset="-127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+mn-lt"/>
                <a:ea typeface="Gungsuh" panose="02030600000101010101" pitchFamily="18" charset="-127"/>
              </a:rPr>
            </a:br>
            <a:endParaRPr lang="ru-RU" sz="4000" dirty="0">
              <a:solidFill>
                <a:schemeClr val="bg1"/>
              </a:solidFill>
              <a:latin typeface="+mn-lt"/>
              <a:ea typeface="Gungsuh" panose="02030600000101010101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5709002" cy="3568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190" y="4518811"/>
            <a:ext cx="8847290" cy="1292662"/>
          </a:xfrm>
          <a:prstGeom prst="rect">
            <a:avLst/>
          </a:prstGeom>
          <a:solidFill>
            <a:schemeClr val="dk1">
              <a:alpha val="5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Gungsuh" panose="02030600000101010101" pitchFamily="18" charset="-127"/>
              </a:rPr>
              <a:t> п'ята й найбільша планета 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Gungsuh" panose="02030600000101010101" pitchFamily="18" charset="-127"/>
              </a:rPr>
              <a:t>Сонячної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Gungsuh" panose="02030600000101010101" pitchFamily="18" charset="-127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Gungsuh" panose="02030600000101010101" pitchFamily="18" charset="-127"/>
              </a:rPr>
              <a:t>системи</a:t>
            </a:r>
            <a:r>
              <a:rPr lang="ru-RU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Gungsuh" panose="02030600000101010101" pitchFamily="18" charset="-127"/>
              </a:rPr>
              <a:t>;</a:t>
            </a:r>
            <a:endParaRPr lang="ru-RU" sz="2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Gungsuh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удвічі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масивніший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всі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інші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планети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разом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узяті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являється газовим </a:t>
            </a:r>
            <a:r>
              <a:rPr lang="uk-UA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гігінтом</a:t>
            </a:r>
            <a:r>
              <a:rPr lang="uk-UA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2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2520280"/>
          </a:xfrm>
          <a:solidFill>
            <a:schemeClr val="dk1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Внутрішню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будову</a:t>
            </a:r>
            <a:r>
              <a:rPr lang="ru-RU" dirty="0">
                <a:solidFill>
                  <a:schemeClr val="bg1"/>
                </a:solidFill>
              </a:rPr>
              <a:t> Юпітера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уявити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вигляді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оболонок</a:t>
            </a:r>
            <a:r>
              <a:rPr lang="ru-RU" dirty="0">
                <a:solidFill>
                  <a:schemeClr val="bg1"/>
                </a:solidFill>
              </a:rPr>
              <a:t> із </a:t>
            </a:r>
            <a:r>
              <a:rPr lang="ru-RU" dirty="0" err="1">
                <a:solidFill>
                  <a:schemeClr val="bg1"/>
                </a:solidFill>
              </a:rPr>
              <a:t>густиною</a:t>
            </a:r>
            <a:r>
              <a:rPr lang="ru-RU" dirty="0">
                <a:solidFill>
                  <a:schemeClr val="bg1"/>
                </a:solidFill>
              </a:rPr>
              <a:t>, що </a:t>
            </a:r>
            <a:r>
              <a:rPr lang="ru-RU" dirty="0" err="1">
                <a:solidFill>
                  <a:schemeClr val="bg1"/>
                </a:solidFill>
              </a:rPr>
              <a:t>зростає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напрямку</a:t>
            </a:r>
            <a:r>
              <a:rPr lang="ru-RU" dirty="0">
                <a:solidFill>
                  <a:schemeClr val="bg1"/>
                </a:solidFill>
              </a:rPr>
              <a:t> до центра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6986016" cy="37917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80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142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Велика </a:t>
            </a:r>
            <a:r>
              <a:rPr lang="ru-RU" dirty="0" err="1">
                <a:solidFill>
                  <a:schemeClr val="bg1"/>
                </a:solidFill>
              </a:rPr>
              <a:t>Червона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Пляма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овальне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розмірами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5063726" cy="3301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3563888" cy="4031873"/>
          </a:xfrm>
          <a:prstGeom prst="rect">
            <a:avLst/>
          </a:prstGeom>
          <a:solidFill>
            <a:schemeClr val="dk1">
              <a:alpha val="4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довготривалий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вихор (антициклон)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атмосфері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Юпітера, що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6 </a:t>
            </a:r>
          </a:p>
          <a:p>
            <a:pPr algn="ctr"/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земних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діб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334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  <a:alpha val="1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Уся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видима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поверхня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Юпітера —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щільні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хмари,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розташовані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висоті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 км над «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поверхнею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де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газоподібний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змінюється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рідкий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численні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жовто-коричневих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червоних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блакитнуватих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відтінків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80820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352928" cy="194421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Навколо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Юпітера </a:t>
            </a:r>
            <a:r>
              <a:rPr lang="ru-RU" dirty="0" err="1">
                <a:solidFill>
                  <a:schemeClr val="bg1"/>
                </a:solidFill>
              </a:rPr>
              <a:t>обертаються</a:t>
            </a:r>
            <a:r>
              <a:rPr lang="ru-RU" dirty="0">
                <a:solidFill>
                  <a:schemeClr val="bg1"/>
                </a:solidFill>
              </a:rPr>
              <a:t> 66 </a:t>
            </a:r>
            <a:r>
              <a:rPr lang="ru-RU" dirty="0" err="1">
                <a:solidFill>
                  <a:schemeClr val="bg1"/>
                </a:solidFill>
              </a:rPr>
              <a:t>супутників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завжди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звернених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одним </a:t>
            </a:r>
            <a:r>
              <a:rPr lang="ru-RU" dirty="0" smtClean="0">
                <a:solidFill>
                  <a:schemeClr val="bg1"/>
                </a:solidFill>
              </a:rPr>
              <a:t>боком.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947" y="18652"/>
            <a:ext cx="2846053" cy="4490468"/>
          </a:xfr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Чотири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найближчих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супутника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Адрастея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Метида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Амальтея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Теба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629794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3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949280"/>
            <a:ext cx="1763688" cy="908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0"/>
            <a:ext cx="467544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179512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56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29600" cy="1143000"/>
          </a:xfrm>
          <a:solidFill>
            <a:schemeClr val="dk1">
              <a:alpha val="4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11-го класу Дорошенко Альона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4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планета Юпітер </vt:lpstr>
      <vt:lpstr>Названа на честь    верховного бога Римського пантеону Юпітера</vt:lpstr>
      <vt:lpstr>                                        Юпітер  </vt:lpstr>
      <vt:lpstr>Внутрішню будову Юпітера можна уявити у вигляді оболонок із густиною, що зростає в напрямку до центра планети.</vt:lpstr>
      <vt:lpstr>Велика Червона Пляма — овальне утворення зі змінними розмірами, </vt:lpstr>
      <vt:lpstr>Презентация PowerPoint</vt:lpstr>
      <vt:lpstr>Навколо Юпітера обертаються 66 супутників, завжди звернених до нього одним боком.</vt:lpstr>
      <vt:lpstr>Презентация PowerPoint</vt:lpstr>
      <vt:lpstr>Виконала учениця 11-го класу Дорошенко Альона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планета: Юпітер</dc:title>
  <dc:creator>Alyonka_Zelyonka</dc:creator>
  <cp:lastModifiedBy>Alyonka_Zelyonka</cp:lastModifiedBy>
  <cp:revision>10</cp:revision>
  <dcterms:created xsi:type="dcterms:W3CDTF">2014-12-14T11:57:04Z</dcterms:created>
  <dcterms:modified xsi:type="dcterms:W3CDTF">2014-12-14T13:50:27Z</dcterms:modified>
</cp:coreProperties>
</file>