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0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59" r:id="rId11"/>
    <p:sldId id="269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85F1919-C178-4E2A-94EB-FF471096122B}" type="datetimeFigureOut">
              <a:rPr lang="fr-FR" smtClean="0"/>
              <a:pPr>
                <a:defRPr/>
              </a:pPr>
              <a:t>17/02/2015</a:t>
            </a:fld>
            <a:endParaRPr lang="fr-FR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DF8D13F8-2068-4EB9-9755-285ED85621C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F1919-C178-4E2A-94EB-FF471096122B}" type="datetimeFigureOut">
              <a:rPr lang="fr-FR" smtClean="0"/>
              <a:pPr>
                <a:defRPr/>
              </a:pPr>
              <a:t>17/02/2015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D13F8-2068-4EB9-9755-285ED85621C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F1919-C178-4E2A-94EB-FF471096122B}" type="datetimeFigureOut">
              <a:rPr lang="fr-FR" smtClean="0"/>
              <a:pPr>
                <a:defRPr/>
              </a:pPr>
              <a:t>17/02/2015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D13F8-2068-4EB9-9755-285ED85621C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85F1919-C178-4E2A-94EB-FF471096122B}" type="datetimeFigureOut">
              <a:rPr lang="fr-FR" smtClean="0"/>
              <a:pPr>
                <a:defRPr/>
              </a:pPr>
              <a:t>17/02/2015</a:t>
            </a:fld>
            <a:endParaRPr lang="fr-F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F8D13F8-2068-4EB9-9755-285ED85621C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885F1919-C178-4E2A-94EB-FF471096122B}" type="datetimeFigureOut">
              <a:rPr lang="fr-FR" smtClean="0"/>
              <a:pPr>
                <a:defRPr/>
              </a:pPr>
              <a:t>17/02/2015</a:t>
            </a:fld>
            <a:endParaRPr lang="fr-F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DF8D13F8-2068-4EB9-9755-285ED85621C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F1919-C178-4E2A-94EB-FF471096122B}" type="datetimeFigureOut">
              <a:rPr lang="fr-FR" smtClean="0"/>
              <a:pPr>
                <a:defRPr/>
              </a:pPr>
              <a:t>17/02/2015</a:t>
            </a:fld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D13F8-2068-4EB9-9755-285ED85621C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F1919-C178-4E2A-94EB-FF471096122B}" type="datetimeFigureOut">
              <a:rPr lang="fr-FR" smtClean="0"/>
              <a:pPr>
                <a:defRPr/>
              </a:pPr>
              <a:t>17/02/2015</a:t>
            </a:fld>
            <a:endParaRPr lang="fr-FR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D13F8-2068-4EB9-9755-285ED85621C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885F1919-C178-4E2A-94EB-FF471096122B}" type="datetimeFigureOut">
              <a:rPr lang="fr-FR" smtClean="0"/>
              <a:pPr>
                <a:defRPr/>
              </a:pPr>
              <a:t>17/02/2015</a:t>
            </a:fld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F8D13F8-2068-4EB9-9755-285ED85621C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F1919-C178-4E2A-94EB-FF471096122B}" type="datetimeFigureOut">
              <a:rPr lang="fr-FR" smtClean="0"/>
              <a:pPr>
                <a:defRPr/>
              </a:pPr>
              <a:t>17/02/2015</a:t>
            </a:fld>
            <a:endParaRPr lang="fr-F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D13F8-2068-4EB9-9755-285ED85621C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85F1919-C178-4E2A-94EB-FF471096122B}" type="datetimeFigureOut">
              <a:rPr lang="fr-FR" smtClean="0"/>
              <a:pPr>
                <a:defRPr/>
              </a:pPr>
              <a:t>17/02/2015</a:t>
            </a:fld>
            <a:endParaRPr lang="fr-FR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F8D13F8-2068-4EB9-9755-285ED85621C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885F1919-C178-4E2A-94EB-FF471096122B}" type="datetimeFigureOut">
              <a:rPr lang="fr-FR" smtClean="0"/>
              <a:pPr>
                <a:defRPr/>
              </a:pPr>
              <a:t>17/02/2015</a:t>
            </a:fld>
            <a:endParaRPr lang="fr-FR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F8D13F8-2068-4EB9-9755-285ED85621C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5F1919-C178-4E2A-94EB-FF471096122B}" type="datetimeFigureOut">
              <a:rPr lang="fr-FR" smtClean="0"/>
              <a:pPr>
                <a:defRPr/>
              </a:pPr>
              <a:t>17/02/2015</a:t>
            </a:fld>
            <a:endParaRPr lang="fr-F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8D13F8-2068-4EB9-9755-285ED85621C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diamond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5696" y="2636912"/>
            <a:ext cx="7110536" cy="18943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The most famous</a:t>
            </a:r>
            <a:br>
              <a:rPr lang="en-US" sz="4800" dirty="0" smtClean="0"/>
            </a:br>
            <a:r>
              <a:rPr lang="en-US" sz="4800" dirty="0" smtClean="0"/>
              <a:t> places of the USA</a:t>
            </a:r>
            <a:endParaRPr lang="ru-RU" sz="48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83768" y="5301208"/>
            <a:ext cx="6172200" cy="1371600"/>
          </a:xfrm>
        </p:spPr>
        <p:txBody>
          <a:bodyPr/>
          <a:lstStyle/>
          <a:p>
            <a:pPr algn="r"/>
            <a:r>
              <a:rPr lang="en-US" dirty="0" err="1" smtClean="0"/>
              <a:t>Grabenko</a:t>
            </a:r>
            <a:r>
              <a:rPr lang="en-US" dirty="0" smtClean="0"/>
              <a:t> </a:t>
            </a:r>
            <a:r>
              <a:rPr lang="en-US" dirty="0" err="1" smtClean="0"/>
              <a:t>Anastasiya</a:t>
            </a:r>
            <a:r>
              <a:rPr lang="en-US" dirty="0" smtClean="0"/>
              <a:t> and </a:t>
            </a:r>
            <a:r>
              <a:rPr lang="en-US" dirty="0" err="1" smtClean="0"/>
              <a:t>Grimashevich</a:t>
            </a:r>
            <a:r>
              <a:rPr lang="en-US" dirty="0" smtClean="0"/>
              <a:t> Diana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2961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Disneyland, </a:t>
            </a:r>
            <a:r>
              <a:rPr lang="en-US" b="1" dirty="0" smtClean="0"/>
              <a:t> </a:t>
            </a:r>
            <a:r>
              <a:rPr lang="en-US" dirty="0" smtClean="0"/>
              <a:t>Anaheim, CA</a:t>
            </a:r>
            <a:endParaRPr lang="fr-FR" dirty="0" smtClean="0"/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604448" cy="2664296"/>
          </a:xfrm>
        </p:spPr>
        <p:txBody>
          <a:bodyPr rtlCol="0"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/>
              <a:t>	To all who come to this happy place: </a:t>
            </a:r>
            <a:br>
              <a:rPr lang="en-US" i="1" dirty="0" smtClean="0"/>
            </a:br>
            <a:r>
              <a:rPr lang="en-US" i="1" dirty="0" smtClean="0"/>
              <a:t>Welcome. Disneyland is your land. </a:t>
            </a:r>
            <a:br>
              <a:rPr lang="en-US" i="1" dirty="0" smtClean="0"/>
            </a:br>
            <a:r>
              <a:rPr lang="en-US" i="1" dirty="0" smtClean="0"/>
              <a:t>Here age relives fond</a:t>
            </a:r>
            <a:br>
              <a:rPr lang="en-US" i="1" dirty="0" smtClean="0"/>
            </a:br>
            <a:r>
              <a:rPr lang="en-US" i="1" dirty="0" smtClean="0"/>
              <a:t> memories of the past, and here</a:t>
            </a:r>
            <a:br>
              <a:rPr lang="en-US" i="1" dirty="0" smtClean="0"/>
            </a:br>
            <a:r>
              <a:rPr lang="en-US" i="1" dirty="0" smtClean="0"/>
              <a:t> youth may savor the challenge </a:t>
            </a:r>
            <a:br>
              <a:rPr lang="en-US" i="1" dirty="0" smtClean="0"/>
            </a:br>
            <a:r>
              <a:rPr lang="en-US" i="1" dirty="0" smtClean="0"/>
              <a:t>and promise of the future. Disneyland</a:t>
            </a:r>
            <a:br>
              <a:rPr lang="en-US" i="1" dirty="0" smtClean="0"/>
            </a:br>
            <a:r>
              <a:rPr lang="en-US" i="1" dirty="0" smtClean="0"/>
              <a:t> is dedicated to the ideals, the dreams, </a:t>
            </a:r>
            <a:br>
              <a:rPr lang="en-US" i="1" dirty="0" smtClean="0"/>
            </a:br>
            <a:r>
              <a:rPr lang="en-US" i="1" dirty="0" smtClean="0"/>
              <a:t>and the hard facts that have created </a:t>
            </a:r>
            <a:br>
              <a:rPr lang="en-US" i="1" dirty="0" smtClean="0"/>
            </a:br>
            <a:r>
              <a:rPr lang="en-US" i="1" dirty="0" smtClean="0"/>
              <a:t>America, with the hope that it will be a source of joy and inspiration to all the world, - </a:t>
            </a:r>
            <a:r>
              <a:rPr lang="en-US" dirty="0" smtClean="0"/>
              <a:t>Walter E. Disney, July 17, 1955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4" name="Picture 10" descr="http://www.isuog.org/NR/rdonlyres/6B2018E7-7C51-47CF-B6D4-1C39CB5544F2/0/Disneyland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77072"/>
            <a:ext cx="4176464" cy="2576159"/>
          </a:xfrm>
          <a:prstGeom prst="rect">
            <a:avLst/>
          </a:prstGeom>
          <a:noFill/>
        </p:spPr>
      </p:pic>
      <p:pic>
        <p:nvPicPr>
          <p:cNvPr id="1038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168352" cy="233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World's Most-Visited Theme Attractions: Disney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3384376" cy="2543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memegenerator.es/descargar/69770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329612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/>
              <a:t>Niagara Falls</a:t>
            </a:r>
            <a:r>
              <a:rPr lang="ru-RU" dirty="0" smtClean="0"/>
              <a:t/>
            </a:r>
            <a:br>
              <a:rPr lang="ru-RU" dirty="0" smtClean="0"/>
            </a:br>
            <a:endParaRPr lang="fr-FR" dirty="0" smtClean="0"/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3491880" cy="4824536"/>
          </a:xfrm>
        </p:spPr>
        <p:txBody>
          <a:bodyPr rtlCol="0"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 algn="just">
              <a:buNone/>
              <a:defRPr/>
            </a:pPr>
            <a:r>
              <a:rPr lang="en-US" dirty="0" smtClean="0"/>
              <a:t>	is the collective name for three waterfalls that straddle the international border between Canada and the USA ; more specifically, between the province of Ontario and the state of New York. They form the southern end of the Niagara Gorge.</a:t>
            </a:r>
            <a:endParaRPr lang="ru-RU" dirty="0" smtClean="0"/>
          </a:p>
          <a:p>
            <a:pPr algn="just" fontAlgn="auto">
              <a:spcAft>
                <a:spcPts val="0"/>
              </a:spcAft>
              <a:buNone/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700" name="Picture 4" descr="http://img.ta7a.com/imgcache/2012/12/45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3936437" cy="29523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702" name="Picture 6" descr="http://gb.cri.cn/mmsource/images/2012/07/20/2a5dea72e35846c0a2d3b16402087e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347864" cy="26996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Grand Canyon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7776864" cy="28803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is a steep-sided </a:t>
            </a:r>
            <a:r>
              <a:rPr lang="en-US" u="sng" dirty="0" smtClean="0"/>
              <a:t>canyon</a:t>
            </a:r>
            <a:r>
              <a:rPr lang="en-US" dirty="0" smtClean="0"/>
              <a:t> carved by the </a:t>
            </a:r>
            <a:r>
              <a:rPr lang="en-US" u="sng" dirty="0" smtClean="0"/>
              <a:t>Colorado River</a:t>
            </a:r>
            <a:r>
              <a:rPr lang="en-US" dirty="0" smtClean="0"/>
              <a:t> in the state of </a:t>
            </a:r>
            <a:r>
              <a:rPr lang="en-US" u="sng" dirty="0" smtClean="0"/>
              <a:t>Arizona</a:t>
            </a:r>
            <a:r>
              <a:rPr lang="en-US" dirty="0" smtClean="0"/>
              <a:t> in the </a:t>
            </a:r>
            <a:r>
              <a:rPr lang="en-US" u="sng" dirty="0" smtClean="0"/>
              <a:t>United </a:t>
            </a:r>
            <a:r>
              <a:rPr lang="en-US" u="sng" dirty="0" err="1" smtClean="0"/>
              <a:t>States</a:t>
            </a:r>
            <a:r>
              <a:rPr lang="en-US" dirty="0" err="1" smtClean="0"/>
              <a:t>.The</a:t>
            </a:r>
            <a:r>
              <a:rPr lang="en-US" dirty="0" smtClean="0"/>
              <a:t> Grand Canyon is 277 miles (446 km) long, up to 18 miles (29 km) wide and attains a depth of over a mile (6,000 feet or 1,800 meters)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1746" name="Picture 2" descr="http://a30de2edae0c4b0bc6ba-a8477a60b1c5d9e290ed2e4c0d53743c.r24.cf1.rackcdn.com/2/5/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5904656" cy="36484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Great Lakes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6768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Consist of Lakes </a:t>
            </a:r>
            <a:r>
              <a:rPr lang="en-US" u="sng" dirty="0" smtClean="0"/>
              <a:t>Superior</a:t>
            </a:r>
            <a:r>
              <a:rPr lang="en-US" dirty="0" smtClean="0"/>
              <a:t>, </a:t>
            </a:r>
            <a:r>
              <a:rPr lang="en-US" u="sng" dirty="0" smtClean="0"/>
              <a:t>Michigan</a:t>
            </a:r>
            <a:r>
              <a:rPr lang="en-US" dirty="0" smtClean="0"/>
              <a:t>, </a:t>
            </a:r>
            <a:r>
              <a:rPr lang="en-US" u="sng" dirty="0" smtClean="0"/>
              <a:t>Huron</a:t>
            </a:r>
            <a:r>
              <a:rPr lang="en-US" dirty="0" smtClean="0"/>
              <a:t> (or </a:t>
            </a:r>
            <a:r>
              <a:rPr lang="en-US" u="sng" dirty="0" smtClean="0"/>
              <a:t>Michigan–Huron</a:t>
            </a:r>
            <a:r>
              <a:rPr lang="en-US" dirty="0" smtClean="0"/>
              <a:t>), </a:t>
            </a:r>
            <a:r>
              <a:rPr lang="en-US" u="sng" dirty="0" smtClean="0"/>
              <a:t>Erie</a:t>
            </a:r>
            <a:r>
              <a:rPr lang="en-US" dirty="0" smtClean="0"/>
              <a:t>, and </a:t>
            </a:r>
            <a:r>
              <a:rPr lang="en-US" u="sng" dirty="0" smtClean="0"/>
              <a:t>Ontario</a:t>
            </a:r>
            <a:r>
              <a:rPr lang="en-US" dirty="0" smtClean="0"/>
              <a:t>, they form the largest group of freshwater lakes on Earth, containing 21% of the world's surface fresh water by volume.</a:t>
            </a:r>
            <a:endParaRPr lang="ru-RU" dirty="0"/>
          </a:p>
        </p:txBody>
      </p:sp>
      <p:pic>
        <p:nvPicPr>
          <p:cNvPr id="33794" name="Picture 2" descr="http://www.seagrant.wisc.edu/home/Portals/0/Images/Great%20Lakes/homepage/all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4318047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840760" cy="284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upload.wikimedia.org/wikipedia/commons/e/ef/Great_Lakes_1913_Storm_Shipwrec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068960"/>
            <a:ext cx="5400600" cy="36104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55632" cy="135902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Death Valley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3600400" cy="180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is a desert</a:t>
            </a:r>
            <a:r>
              <a:rPr lang="it-IT" dirty="0" smtClean="0"/>
              <a:t> </a:t>
            </a:r>
            <a:r>
              <a:rPr lang="en-US" dirty="0" smtClean="0"/>
              <a:t>valley located in Eastern California's Mojave Desert, the lowest, driest, and hottest area in North America.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 descr="http://lostlab.ru/forum/index.php?app=core&amp;module=attach&amp;section=attach&amp;attach_rel_module=post&amp;attach_id=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17032"/>
            <a:ext cx="3456384" cy="2653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7" name="Picture 7" descr="http://kaleidoskopsniper.com/wp-content/uploads/2013/10/%D0%94%D0%B2%D0%B8%D0%B6%D1%83%D1%89%D0%B8%D0%B5%D1%81%D1%8F-%D0%BA%D0%B0%D0%BC%D0%BD%D0%B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48680"/>
            <a:ext cx="3977924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en-US" b="1" dirty="0" smtClean="0"/>
              <a:t>Yellowstone National Park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dirty="0" smtClean="0"/>
              <a:t>is a national park located primarily in the U.S. state of Wyoming, although it also extends into Montana and Idaho.</a:t>
            </a:r>
            <a:endParaRPr lang="ru-RU" dirty="0"/>
          </a:p>
        </p:txBody>
      </p:sp>
      <p:pic>
        <p:nvPicPr>
          <p:cNvPr id="37892" name="Picture 4" descr="http://upload.wikimedia.org/wikipedia/commons/thumb/5/55/Yellowstonepark_Landscape.jpg/1024px-Yellowstonepark_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4968552" cy="3546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3528" y="6488668"/>
            <a:ext cx="3224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Grand Canyon of Yellowstone</a:t>
            </a:r>
            <a:endParaRPr lang="ru-RU" dirty="0"/>
          </a:p>
        </p:txBody>
      </p:sp>
      <p:pic>
        <p:nvPicPr>
          <p:cNvPr id="36874" name="Picture 10" descr="http://upload.wikimedia.org/wikipedia/commons/thumb/e/ed/Grand_canyon_of_yellowstone.JPG/640px-Grand_canyon_of_yellow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286343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043608" y="2348880"/>
            <a:ext cx="197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Yellowstone Lake</a:t>
            </a:r>
            <a:endParaRPr lang="ru-RU" dirty="0"/>
          </a:p>
        </p:txBody>
      </p:sp>
      <p:pic>
        <p:nvPicPr>
          <p:cNvPr id="36876" name="Picture 12" descr="http://upload.wikimedia.org/wikipedia/commons/thumb/2/24/Yellowstone_lake.JPG/1024px-Yellowstone_l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2922105" cy="2191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8" name="Picture 14" descr="http://upload.wikimedia.org/wikipedia/commons/thumb/d/df/Old_Faithful_Geyser_Yellowstone_National_Park.jpg/1024px-Old_Faithful_Geyser_Yellowstone_National_P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65316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4139952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/>
              <a:t>Old Faithful Geyser erupts approximately every 91 minutes.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139952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/>
              <a:t>Yellowstone sand verbena are endemic to the Yellowstone's lakeshores.</a:t>
            </a:r>
            <a:endParaRPr lang="ru-RU" dirty="0"/>
          </a:p>
        </p:txBody>
      </p:sp>
      <p:pic>
        <p:nvPicPr>
          <p:cNvPr id="36880" name="Picture 16" descr="http://upload.wikimedia.org/wikipedia/commons/thumb/e/e5/Abronia_ammophila.jpg/1280px-Abronia_ammophi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3823512" cy="2443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67600" cy="1143000"/>
          </a:xfrm>
        </p:spPr>
        <p:txBody>
          <a:bodyPr/>
          <a:lstStyle/>
          <a:p>
            <a:r>
              <a:rPr lang="en-US" b="1" dirty="0" smtClean="0"/>
              <a:t>Mammoth Cave National Park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is a U.S. National Park in central Kentucky, encompassing portions of Mammoth Cave, the longest cave system known in the world.</a:t>
            </a:r>
            <a:endParaRPr lang="ru-RU" dirty="0"/>
          </a:p>
        </p:txBody>
      </p:sp>
      <p:pic>
        <p:nvPicPr>
          <p:cNvPr id="38914" name="Picture 2" descr="http://images.nationalgeographic.com/wpf/media-live/photos/000/536/cache/hike-mammoth-cave-national-park_53682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3672408" cy="2754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916" name="Picture 4" descr="https://c1.staticflickr.com/9/8203/8162357465_b2d8eb5765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3705336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425</TotalTime>
  <Words>39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The most famous  places of the USA</vt:lpstr>
      <vt:lpstr>Niagara Falls </vt:lpstr>
      <vt:lpstr>The Grand Canyon  </vt:lpstr>
      <vt:lpstr>The Great Lakes</vt:lpstr>
      <vt:lpstr>Презентация PowerPoint</vt:lpstr>
      <vt:lpstr>Death Valley</vt:lpstr>
      <vt:lpstr>Yellowstone National Park</vt:lpstr>
      <vt:lpstr>Презентация PowerPoint</vt:lpstr>
      <vt:lpstr>Mammoth Cave National Park</vt:lpstr>
      <vt:lpstr>Disneyland,  Anaheim, CA</vt:lpstr>
      <vt:lpstr>Презентация PowerPoint</vt:lpstr>
    </vt:vector>
  </TitlesOfParts>
  <Company>ARSAGERA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Борис</dc:creator>
  <cp:lastModifiedBy>kkk</cp:lastModifiedBy>
  <cp:revision>54</cp:revision>
  <dcterms:created xsi:type="dcterms:W3CDTF">2013-02-15T12:41:34Z</dcterms:created>
  <dcterms:modified xsi:type="dcterms:W3CDTF">2015-02-17T15:49:35Z</dcterms:modified>
</cp:coreProperties>
</file>