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908720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Franklin Gothic Medium Cond" panose="020B0606030402020204" pitchFamily="34" charset="0"/>
              </a:rPr>
              <a:t>Презентація на тему</a:t>
            </a:r>
            <a:r>
              <a:rPr lang="en-US" sz="4800" dirty="0" smtClean="0">
                <a:latin typeface="Franklin Gothic Medium Cond" panose="020B0606030402020204" pitchFamily="34" charset="0"/>
              </a:rPr>
              <a:t>:</a:t>
            </a:r>
            <a:r>
              <a:rPr lang="ru-RU" sz="4800" dirty="0" smtClean="0">
                <a:latin typeface="Franklin Gothic Medium Cond" panose="020B0606030402020204" pitchFamily="34" charset="0"/>
              </a:rPr>
              <a:t> Косм</a:t>
            </a:r>
            <a:r>
              <a:rPr lang="uk-UA" sz="4800" dirty="0" err="1" smtClean="0">
                <a:latin typeface="Franklin Gothic Medium Cond" panose="020B0606030402020204" pitchFamily="34" charset="0"/>
              </a:rPr>
              <a:t>ічний</a:t>
            </a:r>
            <a:r>
              <a:rPr lang="uk-UA" sz="4800" dirty="0" smtClean="0">
                <a:latin typeface="Franklin Gothic Medium Cond" panose="020B0606030402020204" pitchFamily="34" charset="0"/>
              </a:rPr>
              <a:t> </a:t>
            </a:r>
            <a:r>
              <a:rPr lang="uk-UA" sz="4800" dirty="0" err="1" smtClean="0">
                <a:latin typeface="Franklin Gothic Medium Cond" panose="020B0606030402020204" pitchFamily="34" charset="0"/>
              </a:rPr>
              <a:t>радіозв</a:t>
            </a:r>
            <a:r>
              <a:rPr lang="en-US" sz="4800" dirty="0" smtClean="0">
                <a:latin typeface="Franklin Gothic Medium Cond" panose="020B0606030402020204" pitchFamily="34" charset="0"/>
              </a:rPr>
              <a:t>’</a:t>
            </a:r>
            <a:r>
              <a:rPr lang="ru-RU" sz="4800" dirty="0" err="1" smtClean="0">
                <a:latin typeface="Franklin Gothic Medium Cond" panose="020B0606030402020204" pitchFamily="34" charset="0"/>
              </a:rPr>
              <a:t>язок</a:t>
            </a:r>
            <a:r>
              <a:rPr lang="ru-RU" sz="4800" dirty="0" smtClean="0">
                <a:latin typeface="Franklin Gothic Medium Cond" panose="020B0606030402020204" pitchFamily="34" charset="0"/>
              </a:rPr>
              <a:t> </a:t>
            </a:r>
            <a:endParaRPr lang="uk-UA" sz="4800" dirty="0">
              <a:latin typeface="Franklin Gothic Medium Cond" panose="020B06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92494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Franklin Gothic Medium Cond" panose="020B0606030402020204" pitchFamily="34" charset="0"/>
              </a:rPr>
              <a:t>Виконав</a:t>
            </a:r>
            <a:r>
              <a:rPr lang="ru-RU" sz="2800" dirty="0" smtClean="0">
                <a:latin typeface="Franklin Gothic Medium Cond" panose="020B0606030402020204" pitchFamily="34" charset="0"/>
              </a:rPr>
              <a:t> </a:t>
            </a:r>
            <a:r>
              <a:rPr lang="ru-RU" sz="2800" dirty="0" err="1" smtClean="0">
                <a:latin typeface="Franklin Gothic Medium Cond" panose="020B0606030402020204" pitchFamily="34" charset="0"/>
              </a:rPr>
              <a:t>учень</a:t>
            </a:r>
            <a:r>
              <a:rPr lang="ru-RU" sz="2800" dirty="0" smtClean="0">
                <a:latin typeface="Franklin Gothic Medium Cond" panose="020B0606030402020204" pitchFamily="34" charset="0"/>
              </a:rPr>
              <a:t> 11 </a:t>
            </a:r>
            <a:r>
              <a:rPr lang="ru-RU" sz="2800" dirty="0" err="1" smtClean="0">
                <a:latin typeface="Franklin Gothic Medium Cond" panose="020B0606030402020204" pitchFamily="34" charset="0"/>
              </a:rPr>
              <a:t>класу</a:t>
            </a:r>
            <a:r>
              <a:rPr lang="ru-RU" sz="2800" dirty="0" smtClean="0">
                <a:latin typeface="Franklin Gothic Medium Cond" panose="020B0606030402020204" pitchFamily="34" charset="0"/>
              </a:rPr>
              <a:t> Коробка </a:t>
            </a:r>
            <a:r>
              <a:rPr lang="uk-UA" sz="2800" dirty="0" smtClean="0">
                <a:latin typeface="Franklin Gothic Medium Cond" panose="020B0606030402020204" pitchFamily="34" charset="0"/>
              </a:rPr>
              <a:t> Євгеній </a:t>
            </a:r>
            <a:endParaRPr lang="uk-UA" sz="28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dirty="0" err="1" smtClean="0">
                <a:latin typeface="Franklin Gothic Medium Cond" panose="020B0606030402020204" pitchFamily="34" charset="0"/>
              </a:rPr>
              <a:t>Радіозв</a:t>
            </a:r>
            <a:r>
              <a:rPr lang="en-US" sz="9600" dirty="0" smtClean="0">
                <a:latin typeface="Franklin Gothic Medium Cond" panose="020B0606030402020204" pitchFamily="34" charset="0"/>
              </a:rPr>
              <a:t>’</a:t>
            </a:r>
            <a:r>
              <a:rPr lang="uk-UA" sz="9600" dirty="0" err="1" smtClean="0">
                <a:latin typeface="Franklin Gothic Medium Cond" panose="020B0606030402020204" pitchFamily="34" charset="0"/>
              </a:rPr>
              <a:t>язок</a:t>
            </a:r>
            <a:endParaRPr lang="uk-UA" sz="96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71703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Franklin Gothic Medium Cond" panose="020B0606030402020204" pitchFamily="34" charset="0"/>
              </a:rPr>
              <a:t>Косм</a:t>
            </a:r>
            <a:r>
              <a:rPr lang="uk-UA" sz="4800" dirty="0" err="1" smtClean="0">
                <a:latin typeface="Franklin Gothic Medium Cond" panose="020B0606030402020204" pitchFamily="34" charset="0"/>
              </a:rPr>
              <a:t>ічний</a:t>
            </a:r>
            <a:r>
              <a:rPr lang="uk-UA" sz="4800" dirty="0" smtClean="0">
                <a:latin typeface="Franklin Gothic Medium Cond" panose="020B0606030402020204" pitchFamily="34" charset="0"/>
              </a:rPr>
              <a:t> </a:t>
            </a:r>
            <a:r>
              <a:rPr lang="uk-UA" sz="4800" dirty="0" err="1" smtClean="0">
                <a:latin typeface="Franklin Gothic Medium Cond" panose="020B0606030402020204" pitchFamily="34" charset="0"/>
              </a:rPr>
              <a:t>радіозв</a:t>
            </a:r>
            <a:r>
              <a:rPr lang="en-US" sz="4800" dirty="0" smtClean="0">
                <a:latin typeface="Franklin Gothic Medium Cond" panose="020B0606030402020204" pitchFamily="34" charset="0"/>
              </a:rPr>
              <a:t>’</a:t>
            </a:r>
            <a:r>
              <a:rPr lang="uk-UA" sz="4800" dirty="0" err="1" smtClean="0">
                <a:latin typeface="Franklin Gothic Medium Cond" panose="020B0606030402020204" pitchFamily="34" charset="0"/>
              </a:rPr>
              <a:t>язок</a:t>
            </a:r>
            <a:endParaRPr lang="uk-UA" sz="48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924800" cy="1143000"/>
          </a:xfrm>
        </p:spPr>
        <p:txBody>
          <a:bodyPr/>
          <a:lstStyle/>
          <a:p>
            <a:r>
              <a:rPr lang="vi-VN" dirty="0" smtClean="0"/>
              <a:t>Радіозв'язок </a:t>
            </a:r>
            <a:r>
              <a:rPr lang="vi-VN" dirty="0"/>
              <a:t>— різновид зв'язку, у котрому носієм інформації є радіохвилі.</a:t>
            </a:r>
            <a:br>
              <a:rPr lang="vi-VN" dirty="0"/>
            </a:b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66" y="1412776"/>
            <a:ext cx="2676525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251"/>
            <a:ext cx="3078163" cy="786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920921"/>
            <a:ext cx="46275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4868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Franklin Gothic Medium Cond" panose="020B0606030402020204" pitchFamily="34" charset="0"/>
              </a:rPr>
              <a:t>Космічний </a:t>
            </a:r>
            <a:r>
              <a:rPr lang="uk-UA" sz="3200" dirty="0" smtClean="0">
                <a:latin typeface="Franklin Gothic Medium Cond" panose="020B0606030402020204" pitchFamily="34" charset="0"/>
              </a:rPr>
              <a:t>радіозв'язок</a:t>
            </a:r>
            <a:r>
              <a:rPr lang="en-US" sz="3200" dirty="0" smtClean="0">
                <a:latin typeface="Franklin Gothic Medium Cond" panose="020B0606030402020204" pitchFamily="34" charset="0"/>
              </a:rPr>
              <a:t> - </a:t>
            </a:r>
            <a:r>
              <a:rPr lang="uk-UA" sz="3200" dirty="0" smtClean="0">
                <a:latin typeface="Franklin Gothic Medium Cond" panose="020B0606030402020204" pitchFamily="34" charset="0"/>
              </a:rPr>
              <a:t>це</a:t>
            </a:r>
            <a:r>
              <a:rPr lang="en-US" sz="3200" dirty="0" smtClean="0">
                <a:latin typeface="Franklin Gothic Medium Cond" panose="020B0606030402020204" pitchFamily="34" charset="0"/>
              </a:rPr>
              <a:t> </a:t>
            </a:r>
            <a:r>
              <a:rPr lang="ru-RU" sz="3200" dirty="0" err="1">
                <a:latin typeface="Franklin Gothic Medium Cond" panose="020B0606030402020204" pitchFamily="34" charset="0"/>
              </a:rPr>
              <a:t>з</a:t>
            </a:r>
            <a:r>
              <a:rPr lang="ru-RU" sz="3200" dirty="0" err="1" smtClean="0">
                <a:latin typeface="Franklin Gothic Medium Cond" panose="020B0606030402020204" pitchFamily="34" charset="0"/>
              </a:rPr>
              <a:t>в'язок</a:t>
            </a:r>
            <a:r>
              <a:rPr lang="ru-RU" sz="3200" dirty="0" smtClean="0">
                <a:latin typeface="Franklin Gothic Medium Cond" panose="020B0606030402020204" pitchFamily="34" charset="0"/>
              </a:rPr>
              <a:t> </a:t>
            </a:r>
            <a:r>
              <a:rPr lang="ru-RU" sz="3200" dirty="0">
                <a:latin typeface="Franklin Gothic Medium Cond" panose="020B0606030402020204" pitchFamily="34" charset="0"/>
              </a:rPr>
              <a:t>на </a:t>
            </a:r>
            <a:r>
              <a:rPr lang="ru-RU" sz="3200" dirty="0" smtClean="0">
                <a:latin typeface="Franklin Gothic Medium Cond" panose="020B0606030402020204" pitchFamily="34" charset="0"/>
              </a:rPr>
              <a:t>далеких </a:t>
            </a:r>
            <a:r>
              <a:rPr lang="ru-RU" sz="3200" dirty="0" err="1" smtClean="0">
                <a:latin typeface="Franklin Gothic Medium Cond" panose="020B0606030402020204" pitchFamily="34" charset="0"/>
              </a:rPr>
              <a:t>відстанях</a:t>
            </a:r>
            <a:r>
              <a:rPr lang="ru-RU" sz="3200" dirty="0" smtClean="0">
                <a:latin typeface="Franklin Gothic Medium Cond" panose="020B0606030402020204" pitchFamily="34" charset="0"/>
              </a:rPr>
              <a:t> </a:t>
            </a:r>
            <a:r>
              <a:rPr lang="ru-RU" sz="3200" dirty="0">
                <a:latin typeface="Franklin Gothic Medium Cond" panose="020B0606030402020204" pitchFamily="34" charset="0"/>
              </a:rPr>
              <a:t>за </a:t>
            </a:r>
            <a:r>
              <a:rPr lang="ru-RU" sz="3200" dirty="0" err="1">
                <a:latin typeface="Franklin Gothic Medium Cond" panose="020B0606030402020204" pitchFamily="34" charset="0"/>
              </a:rPr>
              <a:t>допомогою</a:t>
            </a:r>
            <a:r>
              <a:rPr lang="ru-RU" sz="3200" dirty="0">
                <a:latin typeface="Franklin Gothic Medium Cond" panose="020B0606030402020204" pitchFamily="34" charset="0"/>
              </a:rPr>
              <a:t> </a:t>
            </a:r>
            <a:r>
              <a:rPr lang="ru-RU" sz="3200" dirty="0" err="1" smtClean="0">
                <a:latin typeface="Franklin Gothic Medium Cond" panose="020B0606030402020204" pitchFamily="34" charset="0"/>
              </a:rPr>
              <a:t>радіохвиль</a:t>
            </a:r>
            <a:r>
              <a:rPr lang="ru-RU" sz="3200" dirty="0" smtClean="0">
                <a:latin typeface="Franklin Gothic Medium Cond" panose="020B0606030402020204" pitchFamily="34" charset="0"/>
              </a:rPr>
              <a:t> </a:t>
            </a:r>
            <a:r>
              <a:rPr lang="ru-RU" sz="3200" dirty="0" err="1" smtClean="0">
                <a:latin typeface="Franklin Gothic Medium Cond" panose="020B0606030402020204" pitchFamily="34" charset="0"/>
              </a:rPr>
              <a:t>зі</a:t>
            </a:r>
            <a:r>
              <a:rPr lang="ru-RU" sz="3200" dirty="0">
                <a:latin typeface="Franklin Gothic Medium Cond" panose="020B0606030402020204" pitchFamily="34" charset="0"/>
              </a:rPr>
              <a:t> </a:t>
            </a:r>
            <a:r>
              <a:rPr lang="ru-RU" sz="3200" dirty="0" err="1">
                <a:latin typeface="Franklin Gothic Medium Cond" panose="020B0606030402020204" pitchFamily="34" charset="0"/>
              </a:rPr>
              <a:t>штучними</a:t>
            </a:r>
            <a:r>
              <a:rPr lang="ru-RU" sz="3200" dirty="0">
                <a:latin typeface="Franklin Gothic Medium Cond" panose="020B0606030402020204" pitchFamily="34" charset="0"/>
              </a:rPr>
              <a:t> </a:t>
            </a:r>
            <a:r>
              <a:rPr lang="ru-RU" sz="3200" dirty="0" err="1">
                <a:latin typeface="Franklin Gothic Medium Cond" panose="020B0606030402020204" pitchFamily="34" charset="0"/>
              </a:rPr>
              <a:t>супутниками</a:t>
            </a:r>
            <a:r>
              <a:rPr lang="ru-RU" sz="3200" dirty="0">
                <a:latin typeface="Franklin Gothic Medium Cond" panose="020B0606030402020204" pitchFamily="34" charset="0"/>
              </a:rPr>
              <a:t> </a:t>
            </a:r>
            <a:r>
              <a:rPr lang="ru-RU" sz="3200" dirty="0" err="1" smtClean="0">
                <a:latin typeface="Franklin Gothic Medium Cond" panose="020B0606030402020204" pitchFamily="34" charset="0"/>
              </a:rPr>
              <a:t>Землі</a:t>
            </a:r>
            <a:r>
              <a:rPr lang="ru-RU" sz="3200" dirty="0" smtClean="0">
                <a:latin typeface="Franklin Gothic Medium Cond" panose="020B0606030402020204" pitchFamily="34" charset="0"/>
              </a:rPr>
              <a:t>.</a:t>
            </a:r>
            <a:br>
              <a:rPr lang="ru-RU" sz="3200" dirty="0" smtClean="0">
                <a:latin typeface="Franklin Gothic Medium Cond" panose="020B0606030402020204" pitchFamily="34" charset="0"/>
              </a:rPr>
            </a:br>
            <a:r>
              <a:rPr lang="ru-RU" sz="3200" dirty="0" err="1">
                <a:latin typeface="Franklin Gothic Medium Cond" panose="020B0606030402020204" pitchFamily="34" charset="0"/>
              </a:rPr>
              <a:t>Різновидом</a:t>
            </a:r>
            <a:r>
              <a:rPr lang="ru-RU" sz="3200" dirty="0">
                <a:latin typeface="Franklin Gothic Medium Cond" panose="020B0606030402020204" pitchFamily="34" charset="0"/>
              </a:rPr>
              <a:t> </a:t>
            </a:r>
            <a:r>
              <a:rPr lang="ru-RU" sz="3200" dirty="0" err="1">
                <a:latin typeface="Franklin Gothic Medium Cond" panose="020B0606030402020204" pitchFamily="34" charset="0"/>
              </a:rPr>
              <a:t>космічного</a:t>
            </a:r>
            <a:r>
              <a:rPr lang="ru-RU" sz="3200" dirty="0">
                <a:latin typeface="Franklin Gothic Medium Cond" panose="020B0606030402020204" pitchFamily="34" charset="0"/>
              </a:rPr>
              <a:t> </a:t>
            </a:r>
            <a:r>
              <a:rPr lang="ru-RU" sz="3200" dirty="0" err="1">
                <a:latin typeface="Franklin Gothic Medium Cond" panose="020B0606030402020204" pitchFamily="34" charset="0"/>
              </a:rPr>
              <a:t>зв'язку</a:t>
            </a:r>
            <a:r>
              <a:rPr lang="ru-RU" sz="3200" dirty="0">
                <a:latin typeface="Franklin Gothic Medium Cond" panose="020B0606030402020204" pitchFamily="34" charset="0"/>
              </a:rPr>
              <a:t> є </a:t>
            </a:r>
            <a:r>
              <a:rPr lang="ru-RU" sz="3200" dirty="0" err="1">
                <a:latin typeface="Franklin Gothic Medium Cond" panose="020B0606030402020204" pitchFamily="34" charset="0"/>
              </a:rPr>
              <a:t>супутниковий</a:t>
            </a:r>
            <a:r>
              <a:rPr lang="ru-RU" sz="3200" dirty="0">
                <a:latin typeface="Franklin Gothic Medium Cond" panose="020B0606030402020204" pitchFamily="34" charset="0"/>
              </a:rPr>
              <a:t> </a:t>
            </a:r>
            <a:r>
              <a:rPr lang="ru-RU" sz="3200" dirty="0" err="1" smtClean="0">
                <a:latin typeface="Franklin Gothic Medium Cond" panose="020B0606030402020204" pitchFamily="34" charset="0"/>
              </a:rPr>
              <a:t>зв'язок</a:t>
            </a:r>
            <a:r>
              <a:rPr lang="ru-RU" sz="3200" dirty="0" smtClean="0">
                <a:latin typeface="Franklin Gothic Medium Cond" panose="020B0606030402020204" pitchFamily="34" charset="0"/>
              </a:rPr>
              <a:t>.</a:t>
            </a:r>
            <a:endParaRPr lang="uk-UA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453650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3330370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2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/>
                </a:solidFill>
              </a:rPr>
              <a:t>Супутниковий зв'язок </a:t>
            </a:r>
            <a:r>
              <a:rPr lang="vi-VN" sz="2400" dirty="0" smtClean="0"/>
              <a:t>— </a:t>
            </a:r>
            <a:r>
              <a:rPr lang="vi-VN" sz="2400" dirty="0"/>
              <a:t>один з видів радіозв'язку, заснований на використанні штучних супутників Землі на яких змонтовані ретранслятори. Супутниковий зв'язок здійснюється між земними станціями, які можуть бути як стаціонарними, так і мобільними.</a:t>
            </a:r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6120680" cy="238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3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Franklin Gothic Medium Cond" panose="020B0606030402020204" pitchFamily="34" charset="0"/>
              </a:rPr>
              <a:t>Залежно від розташування передавальної та приймальної станцій можливі такі варіанти космічного радіозв'язку:</a:t>
            </a:r>
            <a:endParaRPr lang="uk-UA" sz="3600" dirty="0">
              <a:latin typeface="Franklin Gothic Medium Cond" panose="020B06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694" y="2420888"/>
            <a:ext cx="7870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Franklin Gothic Medium Cond" panose="020B0606030402020204" pitchFamily="34" charset="0"/>
              </a:rPr>
              <a:t>Космічний об'єкт — космічний об'єкт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756289" y="3321873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Franklin Gothic Medium Cond" panose="020B0606030402020204" pitchFamily="34" charset="0"/>
              </a:rPr>
              <a:t>Земля — космічний об'єкт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29309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Franklin Gothic Medium Cond" panose="020B0606030402020204" pitchFamily="34" charset="0"/>
              </a:rPr>
              <a:t>Космічний об'єкт — Земля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8525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Franklin Gothic Medium Cond" panose="020B0606030402020204" pitchFamily="34" charset="0"/>
              </a:rPr>
              <a:t>Забезпечення двостороннього радіозв'язку на відстанях в десятки і сотні мільйонів кілометрів стало можливим завдяки створенню потужних передавачів, великих антен і дуже чутливої приймальної апаратури. Так, антена Центру далекого комічного зв'язку здатна приймати випромінювання від запаленого сірника на відстані більшій, ніж Місяць від Землі.</a:t>
            </a:r>
            <a:endParaRPr lang="uk-UA" sz="24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1" y="3001020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24" y="3275360"/>
            <a:ext cx="39246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0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Franklin Gothic Medium Cond" panose="020B0606030402020204" pitchFamily="34" charset="0"/>
              </a:rPr>
              <a:t>Вчені підтримують стійкий зв'язок з багатьма апаратами, що летять до Місяця, Венери, Марса, передають їм команди, одержують відповіді. Наприклад, 18 жовтня 1967 року між Венерою і Землею було перекинуто «радіоміст» завдовжки 75 млн км. Понад 1,5 години радіостанція «</a:t>
            </a:r>
            <a:r>
              <a:rPr lang="uk-UA" sz="2400" dirty="0" smtClean="0">
                <a:latin typeface="Franklin Gothic Medium Cond" panose="020B0606030402020204" pitchFamily="34" charset="0"/>
              </a:rPr>
              <a:t>Венери-4»</a:t>
            </a:r>
            <a:r>
              <a:rPr lang="uk-UA" sz="2400" dirty="0">
                <a:latin typeface="Franklin Gothic Medium Cond" panose="020B0606030402020204" pitchFamily="34" charset="0"/>
              </a:rPr>
              <a:t> </a:t>
            </a:r>
            <a:r>
              <a:rPr lang="uk-UA" sz="2400" dirty="0" smtClean="0">
                <a:latin typeface="Franklin Gothic Medium Cond" panose="020B0606030402020204" pitchFamily="34" charset="0"/>
              </a:rPr>
              <a:t>передавала </a:t>
            </a:r>
            <a:r>
              <a:rPr lang="uk-UA" sz="2400" dirty="0">
                <a:latin typeface="Franklin Gothic Medium Cond" panose="020B0606030402020204" pitchFamily="34" charset="0"/>
              </a:rPr>
              <a:t>неоцінену інформацію про атмосферу нашої «сусідки».</a:t>
            </a:r>
            <a:endParaRPr lang="uk-UA" sz="24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84249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1347" y="2967335"/>
            <a:ext cx="4801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44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</TotalTime>
  <Words>162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Горизонт</vt:lpstr>
      <vt:lpstr>Презентация PowerPoint</vt:lpstr>
      <vt:lpstr>Радіозв’язок</vt:lpstr>
      <vt:lpstr>Радіозв'язок — різновид зв'язку, у котрому носієм інформації є радіохвилі.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Радіозв’язок</dc:title>
  <dc:creator>Korobej</dc:creator>
  <cp:lastModifiedBy>Korobej</cp:lastModifiedBy>
  <cp:revision>6</cp:revision>
  <dcterms:created xsi:type="dcterms:W3CDTF">2015-02-04T20:40:29Z</dcterms:created>
  <dcterms:modified xsi:type="dcterms:W3CDTF">2015-02-04T21:33:20Z</dcterms:modified>
</cp:coreProperties>
</file>