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57" r:id="rId8"/>
    <p:sldId id="25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4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1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16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89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78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02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660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73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39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3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38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B4407-B42E-47EA-BB4F-8CCC0BBD3999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B65B8-D3D6-47C8-B867-9C01443BB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15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5373216"/>
            <a:ext cx="5614392" cy="1298575"/>
          </a:xfr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uk-UA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 panose="020B0806030902050204" pitchFamily="34" charset="0"/>
              </a:rPr>
              <a:t>Сатурн. Характеристика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8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 panose="020B0806030902050204" pitchFamily="34" charset="0"/>
              </a:rPr>
              <a:t>Сатурн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122" name="Picture 2" descr="http://friendak.com/space_planet_1024x768_wallpaper_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4691" y="1600200"/>
            <a:ext cx="6034616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fotomonitor.ru/ts/kosmos/13069135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r="5932"/>
          <a:stretch/>
        </p:blipFill>
        <p:spPr bwMode="auto">
          <a:xfrm>
            <a:off x="1547664" y="1599134"/>
            <a:ext cx="604867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t.gdefon.com/wallpapers_original/wallpapers/454506_saturn_saturn_planeta_kosmos_qauz_1920x1200_(www.GdeFon.ru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1547664" y="1599134"/>
            <a:ext cx="604867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05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 panose="020B0806030902050204" pitchFamily="34" charset="0"/>
              </a:rPr>
              <a:t>Сатурн. Атмосфера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0" t="35196" r="2914" b="34446"/>
          <a:stretch/>
        </p:blipFill>
        <p:spPr bwMode="auto">
          <a:xfrm>
            <a:off x="395537" y="1628800"/>
            <a:ext cx="4032448" cy="318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upload.wikimedia.org/wikipedia/commons/thumb/9/98/Interior_of_Saturn.svg/2000px-Interior_of_Satur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1167"/>
            <a:ext cx="4032448" cy="173596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fonstola.ru/large/201202/7470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3" r="15437"/>
          <a:stretch/>
        </p:blipFill>
        <p:spPr bwMode="auto">
          <a:xfrm>
            <a:off x="4716016" y="1628800"/>
            <a:ext cx="3960440" cy="507714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1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 panose="020B0806030902050204" pitchFamily="34" charset="0"/>
              </a:rPr>
              <a:t>Сатурн і Сонце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148" name="Picture 4" descr="http://fc03.deviantart.net/fs70/f/2011/076/c/8/saturn_and_sun_by_askyous-d3bvugl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idefon.com/_ld/62/0636478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7428"/>
          <a:stretch/>
        </p:blipFill>
        <p:spPr bwMode="auto">
          <a:xfrm>
            <a:off x="927898" y="1574704"/>
            <a:ext cx="7316510" cy="45906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aturn.jpl.nasa.gov/multimedia/images/artwork/images/IMG002963-br5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r="5214"/>
          <a:stretch/>
        </p:blipFill>
        <p:spPr bwMode="auto">
          <a:xfrm>
            <a:off x="927897" y="1574705"/>
            <a:ext cx="7316511" cy="45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06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 panose="020B0806030902050204" pitchFamily="34" charset="0"/>
              </a:rPr>
              <a:t>Сатурн. Магнітне поле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7170" name="Picture 2" descr="http://upload.wikimedia.org/wikipedia/commons/5/54/Plasma_magnet_satur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2" y="1916832"/>
            <a:ext cx="8212404" cy="38910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34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 panose="020B0806030902050204" pitchFamily="34" charset="0"/>
              </a:rPr>
              <a:t>Сатурн. Кільця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194" name="Picture 2" descr="http://www.realsky.ru/images/stories/book/article/saturn/Saturn-Rin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22" y="1772816"/>
            <a:ext cx="5722281" cy="468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9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 panose="020B0806030902050204" pitchFamily="34" charset="0"/>
              </a:rPr>
              <a:t>Орбітальні характеристики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7" t="30620" r="2934" b="24387"/>
          <a:stretch/>
        </p:blipFill>
        <p:spPr bwMode="auto">
          <a:xfrm>
            <a:off x="467544" y="1628800"/>
            <a:ext cx="3931681" cy="4615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xn----8sbiecm6bhdx8i.xn--p1ai/sites/default/files/saturn_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8" b="27531"/>
          <a:stretch/>
        </p:blipFill>
        <p:spPr bwMode="auto">
          <a:xfrm>
            <a:off x="4644008" y="1628800"/>
            <a:ext cx="3986808" cy="175952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tarotaro.ru/portal/sites/default/files/pics/articles/inner/1xb_3t05sry.jpg?136416643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8"/>
          <a:stretch/>
        </p:blipFill>
        <p:spPr bwMode="auto">
          <a:xfrm>
            <a:off x="4644008" y="3643744"/>
            <a:ext cx="3986808" cy="263134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9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uk-UA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Impact" panose="020B0806030902050204" pitchFamily="34" charset="0"/>
              </a:rPr>
              <a:t>Фізичні характеристики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1" t="23368" r="2901" b="13613"/>
          <a:stretch/>
        </p:blipFill>
        <p:spPr bwMode="auto">
          <a:xfrm>
            <a:off x="467544" y="1628800"/>
            <a:ext cx="2806535" cy="459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earthsciencefiction.wikispaces.com/file/view/saturn.png/408257786/659x296/satu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920"/>
            <a:ext cx="561102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45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21</Words>
  <Application>Microsoft Office PowerPoint</Application>
  <PresentationFormat>Экран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Сатурн. Характеристика</vt:lpstr>
      <vt:lpstr>Сатурн</vt:lpstr>
      <vt:lpstr>Сатурн. Атмосфера</vt:lpstr>
      <vt:lpstr>Сатурн і Сонце</vt:lpstr>
      <vt:lpstr>Сатурн. Магнітне поле</vt:lpstr>
      <vt:lpstr>Сатурн. Кільця</vt:lpstr>
      <vt:lpstr>Орбітальні характеристики</vt:lpstr>
      <vt:lpstr>Фізичні характеристики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Сатурн та Юпітер</dc:title>
  <dc:creator>h</dc:creator>
  <cp:lastModifiedBy>h</cp:lastModifiedBy>
  <cp:revision>13</cp:revision>
  <dcterms:created xsi:type="dcterms:W3CDTF">2014-10-16T19:39:25Z</dcterms:created>
  <dcterms:modified xsi:type="dcterms:W3CDTF">2014-10-16T20:39:30Z</dcterms:modified>
</cp:coreProperties>
</file>