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4" r:id="rId6"/>
    <p:sldId id="270" r:id="rId7"/>
    <p:sldId id="276" r:id="rId8"/>
    <p:sldId id="277" r:id="rId9"/>
    <p:sldId id="292" r:id="rId10"/>
    <p:sldId id="294" r:id="rId11"/>
    <p:sldId id="295" r:id="rId12"/>
  </p:sldIdLst>
  <p:sldSz cx="9144000" cy="6858000" type="screen4x3"/>
  <p:notesSz cx="6858000" cy="9144000"/>
  <p:defaultTextStyle>
    <a:defPPr>
      <a:defRPr lang="ru-RU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b="1" i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b="1" i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b="1" i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b="1" i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b="1" i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6699FF"/>
    <a:srgbClr val="FFCC00"/>
    <a:srgbClr val="000099"/>
    <a:srgbClr val="FFFF99"/>
    <a:srgbClr val="FF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5E4FE-264D-4A01-B46E-A0573A4D6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12D6-8E4B-4A40-A326-702A3AE28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420A0-CD98-4076-BE82-699F4395E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A9994-9F2D-47B4-A6F7-C601C3A25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CBC74-EBFE-441D-99C7-45E5FDE79E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FAE4A-FF3B-4228-AE47-06F0EFA98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07AEE-9752-4ED9-91AF-A69E6AC04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68AA1-9797-4B52-AE64-8A608D17D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216A3-00C4-4DFF-BE38-8182EEFA9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CD967-FF08-40CE-8E1D-81EDAEBAE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05037-5A52-4FFE-8ADE-DFACC58AF2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 b="0" i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 b="0" i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 i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4D55BB3-5883-43D8-813E-E12802F9DE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53241151_1262460001_ven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28600"/>
            <a:ext cx="6019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685800" y="1066800"/>
            <a:ext cx="8077200" cy="1128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ru-RU" sz="3200" b="0" i="0" dirty="0"/>
              <a:t>         </a:t>
            </a:r>
            <a:r>
              <a:rPr lang="ru-RU" sz="3200" dirty="0" err="1">
                <a:solidFill>
                  <a:srgbClr val="CC6600"/>
                </a:solidFill>
                <a:latin typeface="Arial Narrow" pitchFamily="34" charset="0"/>
              </a:rPr>
              <a:t>Презентація</a:t>
            </a:r>
            <a:r>
              <a:rPr lang="ru-RU" sz="3200" dirty="0">
                <a:solidFill>
                  <a:srgbClr val="CC6600"/>
                </a:solidFill>
                <a:latin typeface="Arial Narrow" pitchFamily="34" charset="0"/>
              </a:rPr>
              <a:t> на тему</a:t>
            </a:r>
            <a:r>
              <a:rPr lang="ru-RU" sz="3200" b="0" i="0" dirty="0">
                <a:solidFill>
                  <a:srgbClr val="CC6600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ru-RU" sz="3200" b="0" i="0" dirty="0">
                <a:solidFill>
                  <a:srgbClr val="CC6600"/>
                </a:solidFill>
              </a:rPr>
              <a:t>                                     </a:t>
            </a:r>
            <a:r>
              <a:rPr lang="ru-RU" sz="3600" dirty="0">
                <a:solidFill>
                  <a:srgbClr val="CC66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"Венера"</a:t>
            </a:r>
            <a:r>
              <a:rPr lang="ru-RU" dirty="0">
                <a:solidFill>
                  <a:srgbClr val="CC6600"/>
                </a:solidFill>
              </a:rPr>
              <a:t> </a:t>
            </a:r>
          </a:p>
        </p:txBody>
      </p: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6096000" y="4343400"/>
            <a:ext cx="28956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Виконала:</a:t>
            </a:r>
          </a:p>
          <a:p>
            <a:r>
              <a:rPr lang="ru-RU"/>
              <a:t>Учениця 11- А класу</a:t>
            </a:r>
          </a:p>
          <a:p>
            <a:r>
              <a:rPr lang="ru-RU"/>
              <a:t>Твердох</a:t>
            </a:r>
            <a:r>
              <a:rPr lang="uk-UA"/>
              <a:t>ліб </a:t>
            </a:r>
          </a:p>
          <a:p>
            <a:r>
              <a:rPr lang="uk-UA"/>
              <a:t>Анжеліка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f61c49d779ce38315370c3c6a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Життя на Венері</a:t>
            </a:r>
            <a:endParaRPr lang="ru-RU" b="1" i="1" smtClean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      </a:t>
            </a:r>
            <a:r>
              <a:rPr lang="ru-RU" sz="2400" b="1" i="1" smtClean="0">
                <a:solidFill>
                  <a:schemeClr val="bg1"/>
                </a:solidFill>
              </a:rPr>
              <a:t>Про можливість існування життя на Венері говорили десятиліттями, але з 1950 року це стало здаватися неможливим. Венера перебуває набагато ближче до Сонця, ніж Земля, температура її поверхні дуже висока і досягає +500 ° С а також якщо врахувати той факт, що атмосферний тиск Венери в 90 разів вище тиску Землі і наявність пристойного парникового ефекту, роблять життя дуже малоймовірним явищем і тільки у верхніх шарах атмосфери, далеко від поверхні планети, умови віддалено прийнятні для підтримки життя.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1752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uk-UA" sz="7200" b="1" i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ru-RU" sz="7200" b="1" i="1" spc="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desktopwallpap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0"/>
            <a:ext cx="54864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4" descr="0_73625_f885a19_X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384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0_82bf9_a2b5a913_X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14700"/>
            <a:ext cx="55626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38630439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3657600"/>
            <a:ext cx="4800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7" descr="x_5122ab5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0"/>
            <a:ext cx="4267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9" descr="space-inspired-wallpapersb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905000"/>
            <a:ext cx="3121025" cy="234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0" descr="mota_ru_1061320-320x48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80000" y="2286000"/>
            <a:ext cx="4064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1" descr="87357145_venus_closest_planet_to_earth_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         </a:t>
            </a:r>
            <a:r>
              <a:rPr lang="ru-RU" sz="1800" b="1" i="1" smtClean="0">
                <a:solidFill>
                  <a:schemeClr val="bg1"/>
                </a:solidFill>
              </a:rPr>
              <a:t>Планета Венера - є другою за рахунком планетою по віддаленості від головної з</a:t>
            </a:r>
            <a:r>
              <a:rPr lang="uk-UA" sz="1800" b="1" i="1" smtClean="0">
                <a:solidFill>
                  <a:schemeClr val="bg1"/>
                </a:solidFill>
              </a:rPr>
              <a:t>ірки</a:t>
            </a:r>
            <a:r>
              <a:rPr lang="ru-RU" sz="1800" b="1" i="1" smtClean="0">
                <a:solidFill>
                  <a:schemeClr val="bg1"/>
                </a:solidFill>
              </a:rPr>
              <a:t> Сонячної системи - Сонця. Період обертання планети Венера близько 224,7 земних діб. </a:t>
            </a:r>
            <a:endParaRPr lang="ru-RU" sz="1800" b="1" i="1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416875_4007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3581400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     </a:t>
            </a:r>
            <a:r>
              <a:rPr lang="ru-RU" sz="1400" b="1" i="1" smtClean="0">
                <a:solidFill>
                  <a:schemeClr val="bg1"/>
                </a:solidFill>
              </a:rPr>
              <a:t>Жовтень 1610 - Галілей помітив і зафіксував у Венери фази, схожі на місячні.</a:t>
            </a:r>
            <a:r>
              <a:rPr lang="ru-RU" sz="1800" b="1" i="1" smtClean="0"/>
              <a:t> </a:t>
            </a:r>
          </a:p>
        </p:txBody>
      </p:sp>
      <p:pic>
        <p:nvPicPr>
          <p:cNvPr id="4100" name="Picture 5" descr="099a8ac50a4e798d8e31617d0341a9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990600"/>
            <a:ext cx="2362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5638800" y="152400"/>
            <a:ext cx="3200400" cy="149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</a:pPr>
            <a:r>
              <a:rPr lang="en-US"/>
              <a:t>     </a:t>
            </a:r>
            <a:r>
              <a:rPr lang="ru-RU" sz="1400"/>
              <a:t>Давні джерела приписують славу докази існування планети Венера - Піфагору. Він довів, що зірка, блискуча ввечері і дуже яскраво світиться вранці - це одне і те ж небесне тіло.</a:t>
            </a:r>
          </a:p>
        </p:txBody>
      </p:sp>
      <p:pic>
        <p:nvPicPr>
          <p:cNvPr id="4102" name="Picture 7" descr="Pitagor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1828800"/>
            <a:ext cx="2743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2819400" y="2057400"/>
            <a:ext cx="3333750" cy="771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400"/>
              <a:t>        </a:t>
            </a:r>
            <a:r>
              <a:rPr lang="ru-RU" sz="1400"/>
              <a:t>У 18 столітті великий російський вчений Михайло Ломоносов відкрив на Венері наявність атмосфери</a:t>
            </a:r>
          </a:p>
        </p:txBody>
      </p:sp>
      <p:pic>
        <p:nvPicPr>
          <p:cNvPr id="4104" name="Picture 9" descr="M_V_-Lomonosov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3276600"/>
            <a:ext cx="2514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0" y="685800"/>
            <a:ext cx="37338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        </a:t>
            </a:r>
            <a:r>
              <a:rPr lang="ru-RU" sz="1600" b="1" i="1" smtClean="0">
                <a:solidFill>
                  <a:schemeClr val="bg1"/>
                </a:solidFill>
              </a:rPr>
              <a:t>Маса планети Венера по розрахункам учених - 4,87 × 1024кг, тобто орієнтовно складає 81,5% від земної маси.</a:t>
            </a:r>
          </a:p>
        </p:txBody>
      </p:sp>
      <p:pic>
        <p:nvPicPr>
          <p:cNvPr id="5123" name="Picture 4" descr="12187958_Terrestrial_Plane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4267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5" descr="391437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352800"/>
            <a:ext cx="4800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381000" y="3581400"/>
            <a:ext cx="3352800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/>
              <a:t>За розмірами планета Венера дуже схожа з планетою Земля. радіус Венери складає десь 95% від земного.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826275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905000"/>
            <a:ext cx="47625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b="1" i="1" smtClean="0">
                <a:solidFill>
                  <a:schemeClr val="bg1"/>
                </a:solidFill>
              </a:rPr>
              <a:t>Головною особливістю Венери є її рівний білий колір. Також як і Меркурій, у Венери має періоди ранкової та вечірньої видимості.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Атмосфера и температура</a:t>
            </a:r>
            <a:r>
              <a:rPr lang="uk-UA" sz="4000" smtClean="0"/>
              <a:t> </a:t>
            </a:r>
            <a:endParaRPr lang="ru-RU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29200"/>
            <a:ext cx="8229600" cy="94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 </a:t>
            </a:r>
            <a:r>
              <a:rPr lang="ru-RU" sz="1800" b="1" i="1" smtClean="0"/>
              <a:t>Атмосфера Венери складається в основному з вуглекислого газу (96%) і азоту (майже 4%). Водяна пара та кисень містяться в ній у слідових кількостях (0,02% і 0,1%). Тиск у поверхні досягає 93 атм, температура - 750 К (475 ° C).</a:t>
            </a:r>
          </a:p>
        </p:txBody>
      </p:sp>
      <p:pic>
        <p:nvPicPr>
          <p:cNvPr id="7172" name="Picture 6" descr="745px-Venusatmosphere-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838200"/>
            <a:ext cx="75438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6668FE414C4BF3413E7A287BD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i="1" smtClean="0">
                <a:solidFill>
                  <a:schemeClr val="bg1"/>
                </a:solidFill>
              </a:rPr>
              <a:t>Кратери на поверхні Венери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87357145_venus_closest_planet_to_earth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6705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457200" y="5486400"/>
            <a:ext cx="8458200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00000"/>
              </a:lnSpc>
            </a:pPr>
            <a:r>
              <a:rPr lang="en-US"/>
              <a:t>             </a:t>
            </a:r>
            <a:r>
              <a:rPr lang="ru-RU"/>
              <a:t>Орбітальна швидкість (v) Венери дорівнює 35,02 км / с. Друга космічна швидкість (v2) Венери дорівнює 10,46 км / с. Екваторіальна швидкість обертання планети Венера складає 6,52 км /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1338990789_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Проходження по диску Сонця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24400"/>
            <a:ext cx="8229600" cy="1981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800" b="1" i="1" smtClean="0">
                <a:solidFill>
                  <a:schemeClr val="bg1"/>
                </a:solidFill>
              </a:rPr>
              <a:t>із Землі в телескоп ця планета постає у вигляді маленького чорного диска на тлі величезного світила. Однак це астрономічне явище - одне з найрідкісніших можливих для спостереження з поверхні Землі.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397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Arial Narrow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Атмосфера и температура </vt:lpstr>
      <vt:lpstr>Кратери на поверхні Венери</vt:lpstr>
      <vt:lpstr>Слайд 8</vt:lpstr>
      <vt:lpstr>Проходження по диску Сонця</vt:lpstr>
      <vt:lpstr>Життя на Венері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Анжелика</dc:creator>
  <cp:lastModifiedBy>Anzhela</cp:lastModifiedBy>
  <cp:revision>15</cp:revision>
  <cp:lastPrinted>1601-01-01T00:00:00Z</cp:lastPrinted>
  <dcterms:created xsi:type="dcterms:W3CDTF">1601-01-01T00:00:00Z</dcterms:created>
  <dcterms:modified xsi:type="dcterms:W3CDTF">2014-01-04T09:54:30Z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