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E4942-BD4E-4CA5-AFD9-AE3A401B9F37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894D7-BB14-4086-88A1-24F93E6D5C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zastavki.com/pictures/2560x1600/2011/Space_Saturn_032541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71472" y="928670"/>
            <a:ext cx="30003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Сатурн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hq-wallpapers.ru/wallpapers/11/hq-wallpapers_ru_space_51225_1280x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2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/>
          <a:lstStyle/>
          <a:p>
            <a:r>
              <a:rPr lang="ru-RU" b="1" dirty="0" err="1" smtClean="0"/>
              <a:t>Виконала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2143116"/>
            <a:ext cx="4543428" cy="3214710"/>
          </a:xfrm>
        </p:spPr>
        <p:txBody>
          <a:bodyPr/>
          <a:lstStyle/>
          <a:p>
            <a:pPr algn="just">
              <a:buNone/>
            </a:pPr>
            <a:r>
              <a:rPr lang="ru-RU" dirty="0" err="1" smtClean="0"/>
              <a:t>Учениця</a:t>
            </a:r>
            <a:r>
              <a:rPr lang="ru-RU" dirty="0" smtClean="0"/>
              <a:t> 11-В </a:t>
            </a:r>
            <a:r>
              <a:rPr lang="ru-RU" dirty="0" err="1" smtClean="0"/>
              <a:t>класу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ТБЛ</a:t>
            </a:r>
          </a:p>
          <a:p>
            <a:pPr algn="just">
              <a:buNone/>
            </a:pPr>
            <a:r>
              <a:rPr lang="ru-RU" dirty="0" err="1" smtClean="0"/>
              <a:t>м.Хмельницького</a:t>
            </a:r>
            <a:endParaRPr lang="ru-RU" dirty="0" smtClean="0"/>
          </a:p>
          <a:p>
            <a:pPr algn="just">
              <a:buNone/>
            </a:pPr>
            <a:r>
              <a:rPr lang="ru-RU" dirty="0" err="1" smtClean="0"/>
              <a:t>Синюк</a:t>
            </a:r>
            <a:r>
              <a:rPr lang="ru-RU" dirty="0" smtClean="0"/>
              <a:t> </a:t>
            </a:r>
            <a:r>
              <a:rPr lang="ru-RU" dirty="0" err="1" smtClean="0"/>
              <a:t>Анастасія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Виконала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2013-11-13T20:14:48Z</dcterms:created>
  <dcterms:modified xsi:type="dcterms:W3CDTF">2013-11-13T21:11:06Z</dcterms:modified>
</cp:coreProperties>
</file>