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9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B38A53-D744-41F8-933C-AC331F7249B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09BEBB1-7DBE-493A-A305-5167262C5885}">
      <dgm:prSet/>
      <dgm:spPr/>
      <dgm:t>
        <a:bodyPr/>
        <a:lstStyle/>
        <a:p>
          <a:pPr rtl="0"/>
          <a:r>
            <a:rPr lang="uk-UA" b="1" baseline="0" dirty="0" smtClean="0"/>
            <a:t>Велика ведмедиця</a:t>
          </a:r>
          <a:br>
            <a:rPr lang="uk-UA" b="1" baseline="0" dirty="0" smtClean="0"/>
          </a:br>
          <a:r>
            <a:rPr lang="uk-UA" b="1" baseline="0" dirty="0" smtClean="0"/>
            <a:t>Назва </a:t>
          </a:r>
          <a:r>
            <a:rPr lang="uk-UA" b="1" baseline="0" dirty="0" err="1" smtClean="0"/>
            <a:t>“Велика</a:t>
          </a:r>
          <a:r>
            <a:rPr lang="uk-UA" b="1" baseline="0" dirty="0" smtClean="0"/>
            <a:t> </a:t>
          </a:r>
          <a:r>
            <a:rPr lang="uk-UA" b="1" baseline="0" dirty="0" err="1" smtClean="0"/>
            <a:t>ведмедиця”</a:t>
          </a:r>
          <a:r>
            <a:rPr lang="uk-UA" b="1" baseline="0" dirty="0" smtClean="0"/>
            <a:t> походить від того що: це </a:t>
          </a:r>
          <a:r>
            <a:rPr lang="uk-UA" b="1" baseline="0" dirty="0" err="1" smtClean="0"/>
            <a:t>сузір</a:t>
          </a:r>
          <a:r>
            <a:rPr lang="uk-UA" b="1" baseline="0" dirty="0" smtClean="0"/>
            <a:t>*я дуже схоже на справжню ведмедицю.</a:t>
          </a:r>
          <a:endParaRPr lang="ru-RU" b="1" baseline="0" dirty="0"/>
        </a:p>
      </dgm:t>
    </dgm:pt>
    <dgm:pt modelId="{B8AEE14F-937A-4612-8859-FD8661B90956}" type="parTrans" cxnId="{F47A5728-FAC4-44C4-A7EE-CB7AB3C71CA0}">
      <dgm:prSet/>
      <dgm:spPr/>
      <dgm:t>
        <a:bodyPr/>
        <a:lstStyle/>
        <a:p>
          <a:endParaRPr lang="ru-RU"/>
        </a:p>
      </dgm:t>
    </dgm:pt>
    <dgm:pt modelId="{989FBCF2-B1AB-4E05-94D6-4371A9489947}" type="sibTrans" cxnId="{F47A5728-FAC4-44C4-A7EE-CB7AB3C71CA0}">
      <dgm:prSet/>
      <dgm:spPr/>
      <dgm:t>
        <a:bodyPr/>
        <a:lstStyle/>
        <a:p>
          <a:endParaRPr lang="ru-RU"/>
        </a:p>
      </dgm:t>
    </dgm:pt>
    <dgm:pt modelId="{95D5E311-043D-403B-9A57-C491DC6D3A3E}" type="pres">
      <dgm:prSet presAssocID="{23B38A53-D744-41F8-933C-AC331F7249B7}" presName="linear" presStyleCnt="0">
        <dgm:presLayoutVars>
          <dgm:animLvl val="lvl"/>
          <dgm:resizeHandles val="exact"/>
        </dgm:presLayoutVars>
      </dgm:prSet>
      <dgm:spPr/>
    </dgm:pt>
    <dgm:pt modelId="{9B40A51E-2338-47C8-A5EC-7B012B1C29A2}" type="pres">
      <dgm:prSet presAssocID="{409BEBB1-7DBE-493A-A305-5167262C588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47A5728-FAC4-44C4-A7EE-CB7AB3C71CA0}" srcId="{23B38A53-D744-41F8-933C-AC331F7249B7}" destId="{409BEBB1-7DBE-493A-A305-5167262C5885}" srcOrd="0" destOrd="0" parTransId="{B8AEE14F-937A-4612-8859-FD8661B90956}" sibTransId="{989FBCF2-B1AB-4E05-94D6-4371A9489947}"/>
    <dgm:cxn modelId="{6F522AA1-E4A3-4600-A112-2AB3B04D17C0}" type="presOf" srcId="{409BEBB1-7DBE-493A-A305-5167262C5885}" destId="{9B40A51E-2338-47C8-A5EC-7B012B1C29A2}" srcOrd="0" destOrd="0" presId="urn:microsoft.com/office/officeart/2005/8/layout/vList2"/>
    <dgm:cxn modelId="{D4860E8B-E5A0-4A2E-B9E6-BF0AB51E0C79}" type="presOf" srcId="{23B38A53-D744-41F8-933C-AC331F7249B7}" destId="{95D5E311-043D-403B-9A57-C491DC6D3A3E}" srcOrd="0" destOrd="0" presId="urn:microsoft.com/office/officeart/2005/8/layout/vList2"/>
    <dgm:cxn modelId="{A0788A86-D826-4C23-BBB6-5906999D3562}" type="presParOf" srcId="{95D5E311-043D-403B-9A57-C491DC6D3A3E}" destId="{9B40A51E-2338-47C8-A5EC-7B012B1C29A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9A266C-46D8-4E80-81F7-CF16BE56328A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8E053D-5DAB-440D-90F6-1E6BDE3A0814}">
      <dgm:prSet/>
      <dgm:spPr/>
      <dgm:t>
        <a:bodyPr anchor="t"/>
        <a:lstStyle/>
        <a:p>
          <a:pPr rtl="0"/>
          <a:r>
            <a:rPr lang="uk-UA" b="1" baseline="0" dirty="0" smtClean="0"/>
            <a:t>            Близнюки</a:t>
          </a:r>
        </a:p>
        <a:p>
          <a:pPr rtl="0"/>
          <a:r>
            <a:rPr lang="uk-UA" b="1" baseline="0" dirty="0" smtClean="0"/>
            <a:t>Назва цього </a:t>
          </a:r>
          <a:r>
            <a:rPr lang="uk-UA" b="1" baseline="0" dirty="0" err="1" smtClean="0"/>
            <a:t>сузір</a:t>
          </a:r>
          <a:r>
            <a:rPr lang="uk-UA" b="1" baseline="0" dirty="0" smtClean="0"/>
            <a:t>*я походить від назви знаку зодіаку. Ще в </a:t>
          </a:r>
          <a:r>
            <a:rPr lang="uk-UA" b="1" baseline="0" dirty="0" err="1" smtClean="0"/>
            <a:t>сузір</a:t>
          </a:r>
          <a:r>
            <a:rPr lang="uk-UA" b="1" baseline="0" dirty="0" smtClean="0"/>
            <a:t>*ї дві однакові зірки тому й Близнюки. </a:t>
          </a:r>
          <a:endParaRPr lang="ru-RU" b="1" baseline="0" dirty="0"/>
        </a:p>
      </dgm:t>
    </dgm:pt>
    <dgm:pt modelId="{49B587D1-A580-496B-9D0B-E9C34C6D09A7}" type="parTrans" cxnId="{A5B8319F-0015-4EFF-90D0-982B60F50FF2}">
      <dgm:prSet/>
      <dgm:spPr/>
      <dgm:t>
        <a:bodyPr/>
        <a:lstStyle/>
        <a:p>
          <a:endParaRPr lang="ru-RU"/>
        </a:p>
      </dgm:t>
    </dgm:pt>
    <dgm:pt modelId="{004AEBBA-8CD2-43E4-A0DA-81D207B233A6}" type="sibTrans" cxnId="{A5B8319F-0015-4EFF-90D0-982B60F50FF2}">
      <dgm:prSet/>
      <dgm:spPr/>
      <dgm:t>
        <a:bodyPr/>
        <a:lstStyle/>
        <a:p>
          <a:endParaRPr lang="ru-RU"/>
        </a:p>
      </dgm:t>
    </dgm:pt>
    <dgm:pt modelId="{08679469-DABE-4275-B155-C75B63C6B5EB}" type="pres">
      <dgm:prSet presAssocID="{F39A266C-46D8-4E80-81F7-CF16BE56328A}" presName="linear" presStyleCnt="0">
        <dgm:presLayoutVars>
          <dgm:animLvl val="lvl"/>
          <dgm:resizeHandles val="exact"/>
        </dgm:presLayoutVars>
      </dgm:prSet>
      <dgm:spPr/>
    </dgm:pt>
    <dgm:pt modelId="{BA116766-C5EE-46DA-854A-F7BB360ADC8D}" type="pres">
      <dgm:prSet presAssocID="{628E053D-5DAB-440D-90F6-1E6BDE3A0814}" presName="parentText" presStyleLbl="node1" presStyleIdx="0" presStyleCnt="1" custLinFactY="-8671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F3B0F7-BA16-4A3E-A6C2-14C3C38EF442}" type="presOf" srcId="{F39A266C-46D8-4E80-81F7-CF16BE56328A}" destId="{08679469-DABE-4275-B155-C75B63C6B5EB}" srcOrd="0" destOrd="0" presId="urn:microsoft.com/office/officeart/2005/8/layout/vList2"/>
    <dgm:cxn modelId="{B916DCB8-81B0-4C18-8756-DEF6320959E3}" type="presOf" srcId="{628E053D-5DAB-440D-90F6-1E6BDE3A0814}" destId="{BA116766-C5EE-46DA-854A-F7BB360ADC8D}" srcOrd="0" destOrd="0" presId="urn:microsoft.com/office/officeart/2005/8/layout/vList2"/>
    <dgm:cxn modelId="{A5B8319F-0015-4EFF-90D0-982B60F50FF2}" srcId="{F39A266C-46D8-4E80-81F7-CF16BE56328A}" destId="{628E053D-5DAB-440D-90F6-1E6BDE3A0814}" srcOrd="0" destOrd="0" parTransId="{49B587D1-A580-496B-9D0B-E9C34C6D09A7}" sibTransId="{004AEBBA-8CD2-43E4-A0DA-81D207B233A6}"/>
    <dgm:cxn modelId="{A895C6E1-E40F-4D87-98F8-82AA08128B09}" type="presParOf" srcId="{08679469-DABE-4275-B155-C75B63C6B5EB}" destId="{BA116766-C5EE-46DA-854A-F7BB360ADC8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40A51E-2338-47C8-A5EC-7B012B1C29A2}">
      <dsp:nvSpPr>
        <dsp:cNvPr id="0" name=""/>
        <dsp:cNvSpPr/>
      </dsp:nvSpPr>
      <dsp:spPr>
        <a:xfrm>
          <a:off x="0" y="35549"/>
          <a:ext cx="8229600" cy="3357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b="1" kern="1200" baseline="0" dirty="0" smtClean="0"/>
            <a:t>Велика ведмедиця</a:t>
          </a:r>
          <a:br>
            <a:rPr lang="uk-UA" sz="4100" b="1" kern="1200" baseline="0" dirty="0" smtClean="0"/>
          </a:br>
          <a:r>
            <a:rPr lang="uk-UA" sz="4100" b="1" kern="1200" baseline="0" dirty="0" smtClean="0"/>
            <a:t>Назва </a:t>
          </a:r>
          <a:r>
            <a:rPr lang="uk-UA" sz="4100" b="1" kern="1200" baseline="0" dirty="0" err="1" smtClean="0"/>
            <a:t>“Велика</a:t>
          </a:r>
          <a:r>
            <a:rPr lang="uk-UA" sz="4100" b="1" kern="1200" baseline="0" dirty="0" smtClean="0"/>
            <a:t> </a:t>
          </a:r>
          <a:r>
            <a:rPr lang="uk-UA" sz="4100" b="1" kern="1200" baseline="0" dirty="0" err="1" smtClean="0"/>
            <a:t>ведмедиця”</a:t>
          </a:r>
          <a:r>
            <a:rPr lang="uk-UA" sz="4100" b="1" kern="1200" baseline="0" dirty="0" smtClean="0"/>
            <a:t> походить від того що: це </a:t>
          </a:r>
          <a:r>
            <a:rPr lang="uk-UA" sz="4100" b="1" kern="1200" baseline="0" dirty="0" err="1" smtClean="0"/>
            <a:t>сузір</a:t>
          </a:r>
          <a:r>
            <a:rPr lang="uk-UA" sz="4100" b="1" kern="1200" baseline="0" dirty="0" smtClean="0"/>
            <a:t>*я дуже схоже на справжню ведмедицю.</a:t>
          </a:r>
          <a:endParaRPr lang="ru-RU" sz="4100" b="1" kern="1200" baseline="0" dirty="0"/>
        </a:p>
      </dsp:txBody>
      <dsp:txXfrm>
        <a:off x="0" y="35549"/>
        <a:ext cx="8229600" cy="33579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116766-C5EE-46DA-854A-F7BB360ADC8D}">
      <dsp:nvSpPr>
        <dsp:cNvPr id="0" name=""/>
        <dsp:cNvSpPr/>
      </dsp:nvSpPr>
      <dsp:spPr>
        <a:xfrm>
          <a:off x="0" y="0"/>
          <a:ext cx="9144000" cy="5971680"/>
        </a:xfrm>
        <a:prstGeom prst="roundRect">
          <a:avLst/>
        </a:prstGeom>
        <a:gradFill rotWithShape="0">
          <a:gsLst>
            <a:gs pos="20000">
              <a:schemeClr val="accent1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0980" tIns="220980" rIns="220980" bIns="220980" numCol="1" spcCol="1270" anchor="t" anchorCtr="0">
          <a:noAutofit/>
        </a:bodyPr>
        <a:lstStyle/>
        <a:p>
          <a:pPr lvl="0" algn="l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800" b="1" kern="1200" baseline="0" dirty="0" smtClean="0"/>
            <a:t>            Близнюки</a:t>
          </a:r>
        </a:p>
        <a:p>
          <a:pPr lvl="0" algn="l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800" b="1" kern="1200" baseline="0" dirty="0" smtClean="0"/>
            <a:t>Назва цього </a:t>
          </a:r>
          <a:r>
            <a:rPr lang="uk-UA" sz="5800" b="1" kern="1200" baseline="0" dirty="0" err="1" smtClean="0"/>
            <a:t>сузір</a:t>
          </a:r>
          <a:r>
            <a:rPr lang="uk-UA" sz="5800" b="1" kern="1200" baseline="0" dirty="0" smtClean="0"/>
            <a:t>*я походить від назви знаку зодіаку. Ще в </a:t>
          </a:r>
          <a:r>
            <a:rPr lang="uk-UA" sz="5800" b="1" kern="1200" baseline="0" dirty="0" err="1" smtClean="0"/>
            <a:t>сузір</a:t>
          </a:r>
          <a:r>
            <a:rPr lang="uk-UA" sz="5800" b="1" kern="1200" baseline="0" dirty="0" smtClean="0"/>
            <a:t>*ї дві однакові зірки тому й Близнюки. </a:t>
          </a:r>
          <a:endParaRPr lang="ru-RU" sz="5800" b="1" kern="1200" baseline="0" dirty="0"/>
        </a:p>
      </dsp:txBody>
      <dsp:txXfrm>
        <a:off x="0" y="0"/>
        <a:ext cx="9144000" cy="5971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Походження назв </a:t>
            </a:r>
            <a:r>
              <a:rPr lang="uk-UA" dirty="0" err="1" smtClean="0"/>
              <a:t>сузір</a:t>
            </a:r>
            <a:r>
              <a:rPr lang="uk-UA" dirty="0" smtClean="0"/>
              <a:t>*їв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Аня та </a:t>
            </a:r>
            <a:r>
              <a:rPr lang="uk-UA" dirty="0" err="1" smtClean="0"/>
              <a:t>Аміна</a:t>
            </a:r>
            <a:r>
              <a:rPr lang="uk-UA" dirty="0" smtClean="0"/>
              <a:t> 5-В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67544" y="0"/>
          <a:ext cx="82296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-252536" y="3212976"/>
            <a:ext cx="3456384" cy="364502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 anchor="t">
            <a:normAutofit/>
          </a:bodyPr>
          <a:lstStyle/>
          <a:p>
            <a:r>
              <a:rPr lang="uk-UA" sz="2800" dirty="0" smtClean="0"/>
              <a:t>Журавель</a:t>
            </a:r>
            <a:br>
              <a:rPr lang="uk-UA" sz="2800" dirty="0" smtClean="0"/>
            </a:br>
            <a:r>
              <a:rPr lang="uk-UA" sz="2800" dirty="0" smtClean="0"/>
              <a:t>назва журавель походить від того що : це </a:t>
            </a:r>
            <a:r>
              <a:rPr lang="uk-UA" sz="2800" dirty="0" err="1" smtClean="0"/>
              <a:t>сузір</a:t>
            </a:r>
            <a:r>
              <a:rPr lang="uk-UA" sz="2800" dirty="0" smtClean="0"/>
              <a:t>*я схоже на летючого журавля. В ньому є одна окрема зірка дві великі та дві середнього розміру.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-5149080" y="8498199"/>
            <a:ext cx="1656184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Лебідь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Це </a:t>
            </a:r>
            <a:r>
              <a:rPr lang="uk-UA" dirty="0" err="1" smtClean="0"/>
              <a:t>сузір</a:t>
            </a:r>
            <a:r>
              <a:rPr lang="uk-UA" dirty="0" smtClean="0"/>
              <a:t>*я дуже </a:t>
            </a:r>
            <a:r>
              <a:rPr lang="uk-UA" dirty="0" err="1" smtClean="0"/>
              <a:t>вишукане.воно</a:t>
            </a:r>
            <a:r>
              <a:rPr lang="uk-UA" dirty="0" smtClean="0"/>
              <a:t> дуже елегантне прямо як </a:t>
            </a:r>
            <a:r>
              <a:rPr lang="uk-UA" dirty="0" err="1" smtClean="0"/>
              <a:t>лебедь</a:t>
            </a:r>
            <a:r>
              <a:rPr lang="uk-UA" dirty="0" smtClean="0"/>
              <a:t>. Але його мало хто знає.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</TotalTime>
  <Words>32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Походження назв сузір*їв </vt:lpstr>
      <vt:lpstr>Слайд 2</vt:lpstr>
      <vt:lpstr>Журавель назва журавель походить від того що : це сузір*я схоже на летючого журавля. В ньому є одна окрема зірка дві великі та дві середнього розміру. </vt:lpstr>
      <vt:lpstr>Слайд 4</vt:lpstr>
      <vt:lpstr>Лебідь Це сузір*я дуже вишукане.воно дуже елегантне прямо як лебедь. Але його мало хто знає.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Походження назв сузір*їв</dc:title>
  <dc:creator>User</dc:creator>
  <cp:lastModifiedBy>User</cp:lastModifiedBy>
  <cp:revision>7</cp:revision>
  <dcterms:created xsi:type="dcterms:W3CDTF">2014-12-08T15:01:32Z</dcterms:created>
  <dcterms:modified xsi:type="dcterms:W3CDTF">2014-12-08T16:05:31Z</dcterms:modified>
</cp:coreProperties>
</file>