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AB30-0718-4712-A727-341E9A6B02C2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CFD2-E611-433C-BC7D-E0810297FF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075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CFD2-E611-433C-BC7D-E0810297FF39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406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0E2E6C-BA87-4034-A2C1-4406CB1762C9}" type="datetimeFigureOut">
              <a:rPr lang="uk-UA" smtClean="0"/>
              <a:pPr/>
              <a:t>10.11.2013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00FD3FE-CC08-4F81-808D-61FE1AA0217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217" y="188640"/>
            <a:ext cx="70775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История развития </a:t>
            </a:r>
          </a:p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космонавтики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user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132" y="2670648"/>
            <a:ext cx="6480720" cy="36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7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770" y="-243408"/>
            <a:ext cx="75200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Запуск первого 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искусственного спутника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477685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6314" y="1857364"/>
            <a:ext cx="3987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Первый искусственный </a:t>
            </a:r>
            <a:r>
              <a:rPr lang="ru-RU" sz="2000" dirty="0" smtClean="0"/>
              <a:t>спутник Земли, </a:t>
            </a:r>
            <a:r>
              <a:rPr lang="ru-RU" sz="2000" dirty="0" smtClean="0"/>
              <a:t>советский космический аппарат</a:t>
            </a:r>
            <a:r>
              <a:rPr lang="ru-RU" sz="2000" dirty="0" smtClean="0"/>
              <a:t>, запущенный на орбиту </a:t>
            </a:r>
            <a:r>
              <a:rPr lang="ru-RU" sz="2000" dirty="0" smtClean="0">
                <a:solidFill>
                  <a:srgbClr val="FF0000"/>
                </a:solidFill>
              </a:rPr>
              <a:t>4 октября 1957 года. </a:t>
            </a:r>
          </a:p>
          <a:p>
            <a:r>
              <a:rPr lang="ru-RU" sz="2000" dirty="0" smtClean="0"/>
              <a:t>    Кодовое </a:t>
            </a:r>
            <a:r>
              <a:rPr lang="ru-RU" sz="2000" dirty="0" smtClean="0"/>
              <a:t>обозначение спутника — ПС-1 (Простейший Спутник-1). Запуск </a:t>
            </a:r>
            <a:r>
              <a:rPr lang="ru-RU" sz="2000" dirty="0" smtClean="0"/>
              <a:t>осуществился с 5-го научно-исследовательского </a:t>
            </a:r>
            <a:r>
              <a:rPr lang="ru-RU" sz="2000" dirty="0" smtClean="0"/>
              <a:t>полигона СССР «</a:t>
            </a:r>
            <a:r>
              <a:rPr lang="ru-RU" sz="2000" dirty="0" err="1" smtClean="0"/>
              <a:t>Тюра-Там</a:t>
            </a:r>
            <a:r>
              <a:rPr lang="ru-RU" sz="2000" dirty="0" smtClean="0"/>
              <a:t>» (получившего </a:t>
            </a:r>
            <a:r>
              <a:rPr lang="ru-RU" sz="2000" dirty="0" smtClean="0"/>
              <a:t>впоследствии наименование космодром «Байконур»).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286388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	Дата запуска считается началом космической эры человечества.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39181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502" y="-243408"/>
            <a:ext cx="86645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Запуск первого 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спутника с собакой на борту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7" t="9434" r="5789"/>
          <a:stretch/>
        </p:blipFill>
        <p:spPr bwMode="auto">
          <a:xfrm>
            <a:off x="-25245" y="2924943"/>
            <a:ext cx="5136942" cy="36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00174"/>
            <a:ext cx="90368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3 ноября 1957 года </a:t>
            </a:r>
            <a:r>
              <a:rPr lang="ru-RU" sz="2000" dirty="0" smtClean="0"/>
              <a:t>на околоземную орбиту вышел «Спутник-2». Вместе с ним за границами земной атмосферы </a:t>
            </a:r>
            <a:r>
              <a:rPr lang="ru-RU" sz="2400" dirty="0" smtClean="0"/>
              <a:t>оказалось</a:t>
            </a:r>
            <a:r>
              <a:rPr lang="ru-RU" sz="2000" dirty="0" smtClean="0"/>
              <a:t> и первое теплокровное - собака Лайка, начавшая эру космических путешествий с экипажем на борту. Цель этого запуска была «определить саму возможность пребывания живых существ на высотах до 100–110 км</a:t>
            </a:r>
          </a:p>
          <a:p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496"/>
            <a:ext cx="4000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Несмотря на то, что собака прожила на орбите всего несколько часов (она умерла от перегрева и повышенного стресса), пребывание ее в космосе подтвердило, что живые организмы способны переносить условия невесомости. «Спутник-2» совершил 2 570 оборотов вокруг Земли и сгорел в атмосфере 4 апреля 1958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167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31" t="4781"/>
          <a:stretch/>
        </p:blipFill>
        <p:spPr bwMode="auto">
          <a:xfrm>
            <a:off x="285720" y="1643050"/>
            <a:ext cx="2928958" cy="50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-99392"/>
            <a:ext cx="72362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Первый космический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пилотируемый аппарат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071678"/>
            <a:ext cx="52149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Первый пилотируемый «Восток», запуск которого состоялся </a:t>
            </a:r>
            <a:r>
              <a:rPr lang="ru-RU" sz="2000" dirty="0" smtClean="0">
                <a:solidFill>
                  <a:srgbClr val="FF0000"/>
                </a:solidFill>
              </a:rPr>
              <a:t>12 апреля 1961 </a:t>
            </a:r>
            <a:r>
              <a:rPr lang="ru-RU" sz="2000" dirty="0" smtClean="0"/>
              <a:t>года, стал одновременно и первым в мире космическим аппаратом, позволившим осуществить полёт человека в космическое пространство.</a:t>
            </a:r>
          </a:p>
          <a:p>
            <a:pPr algn="just"/>
            <a:r>
              <a:rPr lang="ru-RU" sz="2000" dirty="0" smtClean="0"/>
              <a:t>	Создавался под руководством генерального конструктора Сергея Павловича Королёва с 1958 по 1963 год.</a:t>
            </a:r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508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0"/>
            <a:ext cx="8786874" cy="1500198"/>
          </a:xfrm>
        </p:spPr>
        <p:txBody>
          <a:bodyPr/>
          <a:lstStyle/>
          <a:p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Первый  человек, , облетевший вокруг Земли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14876" y="1600200"/>
            <a:ext cx="4214842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Первый </a:t>
            </a:r>
            <a:r>
              <a:rPr lang="ru-RU" sz="2000" dirty="0" smtClean="0"/>
              <a:t> корабль «Восток-1» </a:t>
            </a:r>
            <a:r>
              <a:rPr lang="ru-RU" sz="2000" dirty="0" smtClean="0"/>
              <a:t>с Ю. А. Гагариным на борту совершил только 1 оборот вокруг Земли, облетев планету за 108 минут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Его </a:t>
            </a:r>
            <a:r>
              <a:rPr lang="ru-RU" sz="2000" dirty="0" smtClean="0"/>
              <a:t>«</a:t>
            </a:r>
            <a:r>
              <a:rPr lang="ru-RU" sz="2000" dirty="0" smtClean="0"/>
              <a:t>Восток-1» сделал виток вокруг Земли, пролетев 40 200 километров, а затем совершил посадку.</a:t>
            </a:r>
            <a:endParaRPr lang="uk-UA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643050"/>
            <a:ext cx="421484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uk-UA" sz="1700" b="0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gaga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4143404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1630"/>
            <a:ext cx="79191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Первая женщина в космосе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54921" cy="51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533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16 июня 1963 года</a:t>
            </a:r>
            <a:r>
              <a:rPr lang="ru-RU" sz="2000" dirty="0" smtClean="0"/>
              <a:t>, на борту космического корабля "Восток-6, советский космонавт Валентина Терешкова стала первой женщиной побывавшей в космосе. После 71 часа в космосе и 48 оборотов вокруг Земли она вернулась на Землю.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4103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812" y="-99392"/>
            <a:ext cx="55435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Первый шаг в 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открытый космос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1" r="5663"/>
          <a:stretch/>
        </p:blipFill>
        <p:spPr bwMode="auto">
          <a:xfrm>
            <a:off x="0" y="3138555"/>
            <a:ext cx="4990000" cy="371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714488"/>
            <a:ext cx="9025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Первый выход в космос был совершён советским космонавтом Алексеем Леоновым </a:t>
            </a:r>
            <a:r>
              <a:rPr lang="ru-RU" sz="2000" dirty="0" smtClean="0">
                <a:solidFill>
                  <a:srgbClr val="FF0000"/>
                </a:solidFill>
              </a:rPr>
              <a:t>18 марта 1965 года </a:t>
            </a:r>
            <a:r>
              <a:rPr lang="ru-RU" sz="2000" dirty="0" smtClean="0"/>
              <a:t>с борта космического корабля «Восход-2» с использованием гибкой шлюзовой камеры. Скафандр «Беркут», использованный для первого выхода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9163" y="3286124"/>
            <a:ext cx="39748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	Общее время первого выхода составило 23 минуты 41 секунду (из них вне корабля 12 минут 9 секунд), и по его итогам был сделан вывод о возможности человека выполнять различные работы в открытом космосе.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16351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0"/>
          <a:stretch/>
        </p:blipFill>
        <p:spPr bwMode="auto">
          <a:xfrm>
            <a:off x="0" y="3429000"/>
            <a:ext cx="58782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0638" y="-99392"/>
            <a:ext cx="53976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Запуск «Союз 5» и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 «Союз 6»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38" y="1839600"/>
            <a:ext cx="9100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12 Январь 1969 </a:t>
            </a:r>
            <a:r>
              <a:rPr lang="ru-RU" sz="2000" dirty="0" smtClean="0"/>
              <a:t>- Запуск двух космических кораблей «Союз 5» и «Союз 6» с тремя летчиками – космонавтами на борту Алексей Елисеевым, Евгением Хруновым и Борисом Волыновым которые впервые совершили состыковку космических кораблей и имели возможность перейти из одного в другой. 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8252" y="3357562"/>
            <a:ext cx="32657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13 В октябре 1969 </a:t>
            </a:r>
            <a:r>
              <a:rPr lang="ru-RU" sz="2000" dirty="0" smtClean="0"/>
              <a:t>– Запуск трех космических кораблей «Союз 5», «Союз 6» и «Союз 7» с семью космонавтами на борту, которые проводили научные исследования и впервые </a:t>
            </a:r>
            <a:r>
              <a:rPr lang="ru-RU" sz="2000" dirty="0" smtClean="0"/>
              <a:t>в открытом  космосе  осуществили сварку металла.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17406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0" y="-23204"/>
            <a:ext cx="9128379" cy="68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-171400"/>
            <a:ext cx="59105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«Союз – Аполлон»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864349"/>
            <a:ext cx="9128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FFFF00"/>
                </a:solidFill>
              </a:rPr>
              <a:t>17 июля 1982 года </a:t>
            </a:r>
            <a:r>
              <a:rPr lang="ru-RU" sz="2000" dirty="0" smtClean="0"/>
              <a:t>был совершен одновременный вылет с космических станций СССР и США двух ракет которые достигнув земной орбиты земли выпустили спутники и совершили между ними состыковку, это программа получила название «Союз – Аполлон».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23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148</TotalTime>
  <Words>136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Горизонт</vt:lpstr>
      <vt:lpstr>Слайд 1</vt:lpstr>
      <vt:lpstr>Слайд 2</vt:lpstr>
      <vt:lpstr>Слайд 3</vt:lpstr>
      <vt:lpstr>Слайд 4</vt:lpstr>
      <vt:lpstr> Первый  человек, , облетевший вокруг Земли 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usera</dc:creator>
  <cp:lastModifiedBy>user</cp:lastModifiedBy>
  <cp:revision>10</cp:revision>
  <dcterms:created xsi:type="dcterms:W3CDTF">2013-11-08T14:37:33Z</dcterms:created>
  <dcterms:modified xsi:type="dcterms:W3CDTF">2013-11-10T14:42:14Z</dcterms:modified>
</cp:coreProperties>
</file>