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832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947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911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17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5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07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7302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814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24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90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892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uk-UA" smtClean="0"/>
              <a:t>Haga clic para modificar el estilo de texto del patrón</a:t>
            </a:r>
          </a:p>
          <a:p>
            <a:pPr lvl="1"/>
            <a:r>
              <a:rPr lang="es-ES" altLang="uk-UA" smtClean="0"/>
              <a:t>Segundo nivel</a:t>
            </a:r>
          </a:p>
          <a:p>
            <a:pPr lvl="2"/>
            <a:r>
              <a:rPr lang="es-ES" altLang="uk-UA" smtClean="0"/>
              <a:t>Tercer nivel</a:t>
            </a:r>
          </a:p>
          <a:p>
            <a:pPr lvl="3"/>
            <a:r>
              <a:rPr lang="es-ES" altLang="uk-UA" smtClean="0"/>
              <a:t>Cuarto nivel</a:t>
            </a:r>
          </a:p>
          <a:p>
            <a:pPr lvl="4"/>
            <a:r>
              <a:rPr lang="es-ES" altLang="uk-UA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2D02FFA-76DC-4AA3-968E-FFAB6A5A86CF}" type="datetimeFigureOut">
              <a:rPr lang="uk-UA" smtClean="0"/>
              <a:t>19.10.2014</a:t>
            </a:fld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5AF42F-CCBC-4940-B5AE-B140FFAC0A0C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568952" cy="2232248"/>
          </a:xfrm>
        </p:spPr>
        <p:txBody>
          <a:bodyPr>
            <a:prstTxWarp prst="textStop">
              <a:avLst>
                <a:gd name="adj" fmla="val 32555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uk-UA" sz="9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Меркурій</a:t>
            </a:r>
            <a:endParaRPr lang="uk-UA" sz="9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400800" cy="1752600"/>
          </a:xfrm>
        </p:spPr>
        <p:txBody>
          <a:bodyPr/>
          <a:lstStyle/>
          <a:p>
            <a:pPr algn="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Підготувала </a:t>
            </a:r>
          </a:p>
          <a:p>
            <a:pPr algn="r"/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Вітомська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Анна</a:t>
            </a:r>
          </a:p>
          <a:p>
            <a:pPr algn="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11-А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 descr="http://im1-tub-ua.yandex.net/i?id=ca474110fdf8b58ff7ab06a4a31fa77f-74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286"/>
            <a:ext cx="2592288" cy="2349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Меркурий в Стрельц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12" y="70890"/>
            <a:ext cx="2808312" cy="2348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Меркурий. Ближайшая к Солнцу планета, по размерам похожая на Луну (радиус 2439 км), а по средней плотности (5.42 г/см3) на Земл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8201"/>
            <a:ext cx="3240360" cy="2164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Меркурій - всі новини на сайті ТСН - ТСН.ua - Всі новини за тегом - prosport.tsn.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70286"/>
            <a:ext cx="2610544" cy="2349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2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alinaokhotnik.ucoz.ru/nova3/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" y="15399"/>
            <a:ext cx="4853761" cy="48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galinaokhotnik.ucoz.ru/nova2/1323873914_mcrater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21088"/>
            <a:ext cx="442391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89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Модель внутрішньої будови Меркурія</a:t>
            </a:r>
            <a:endParaRPr lang="uk-UA" b="1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72817"/>
            <a:ext cx="5930759" cy="19539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uk-UA" sz="1800" dirty="0"/>
              <a:t>Запропоновано декілька моделей внутрішньої будови Меркурія. Відповідно до найбільш поширеної (хоча і попередньої) думки, планета складається з гарячого </a:t>
            </a:r>
            <a:r>
              <a:rPr lang="uk-UA" sz="1800" dirty="0" err="1"/>
              <a:t>залізонікелевого</a:t>
            </a:r>
            <a:r>
              <a:rPr lang="uk-UA" sz="1800" dirty="0"/>
              <a:t> ядра, що поступово остигає, і силікатної оболонки, на межі між якими температура може наближатися до 103 </a:t>
            </a:r>
            <a:r>
              <a:rPr lang="en-GB" sz="1800" dirty="0"/>
              <a:t>o</a:t>
            </a:r>
            <a:r>
              <a:rPr lang="uk-UA" sz="1800" dirty="0"/>
              <a:t>С. На частку ядра припадає більше половини маси планети.</a:t>
            </a:r>
            <a:endParaRPr lang="uk-UA" sz="1800" dirty="0"/>
          </a:p>
        </p:txBody>
      </p:sp>
      <p:pic>
        <p:nvPicPr>
          <p:cNvPr id="10244" name="Picture 4" descr="http://galinaokhotnik.ucoz.ru/nova2/s86185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98812"/>
            <a:ext cx="4104456" cy="27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56176" y="2366089"/>
            <a:ext cx="29341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/>
              <a:t>Магнітне поле Меркурія зміщене і в північній півкулі сильніше, ніж в </a:t>
            </a:r>
            <a:r>
              <a:rPr lang="uk-UA" dirty="0" err="1"/>
              <a:t>південій</a:t>
            </a:r>
            <a:endParaRPr lang="uk-UA" dirty="0"/>
          </a:p>
        </p:txBody>
      </p:sp>
      <p:pic>
        <p:nvPicPr>
          <p:cNvPr id="10246" name="Picture 6" descr="Меркурий-первая планета от Солнца Вселенна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11" y="3798812"/>
            <a:ext cx="4343400" cy="272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066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Цікаві факти про Меркурій</a:t>
            </a:r>
            <a:endParaRPr lang="uk-UA" b="1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229600" cy="4525963"/>
          </a:xfrm>
        </p:spPr>
        <p:txBody>
          <a:bodyPr/>
          <a:lstStyle/>
          <a:p>
            <a:r>
              <a:rPr lang="uk-UA" sz="1600" dirty="0"/>
              <a:t>Меркурій володіє таким нетривіальним явищем як, так званий, ефект Ісуса Навина. В результаті того, що на ділянці орбіти поблизу перигелію протягом приблизно 8 діб швидкість орбітального руху перевищує швидкість обертального - Сонце на небі планети Меркурій зупиняється і починає рухатися в зворотному напрямку (із заходу на схід). </a:t>
            </a:r>
            <a:endParaRPr lang="uk-UA" sz="1600" dirty="0" smtClean="0"/>
          </a:p>
          <a:p>
            <a:r>
              <a:rPr lang="uk-UA" sz="1600" dirty="0"/>
              <a:t>На Меркурії не існує пір року в тому сенсі, що ми розуміємо під цим поняттям на Землі. Це відбувається через те, що вісь обертання планети лежить майже під прямим кутом до площини орбіти. Як наслідок, поряд з полюсами є ділянки, до яких сонячні промені не доходять ніколи. Дослідження, здійснене радіотелескопом </a:t>
            </a:r>
            <a:r>
              <a:rPr lang="uk-UA" sz="1600" dirty="0" smtClean="0"/>
              <a:t>«</a:t>
            </a:r>
            <a:r>
              <a:rPr lang="uk-UA" sz="1600" dirty="0" err="1" smtClean="0"/>
              <a:t>Аресібо</a:t>
            </a:r>
            <a:r>
              <a:rPr lang="uk-UA" sz="1600" dirty="0" smtClean="0"/>
              <a:t>», </a:t>
            </a:r>
            <a:r>
              <a:rPr lang="uk-UA" sz="1600" dirty="0"/>
              <a:t>дозволяє припустити, що в цих холодних та темних зонах є льодовики. Льодовиковий шар може досягати 2 м і вкритий шаром пилу.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84415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780928"/>
            <a:ext cx="7164204" cy="25545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8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48594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Історія і назва</a:t>
            </a:r>
            <a:endParaRPr lang="uk-UA" b="1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83" y="1844824"/>
            <a:ext cx="5697945" cy="4536504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/>
              <a:t>Найдавніші свідчення спостереження за Меркурієм можна знайти в шумерських клинописних текстах, датованих третім тисячоліттям до н. е. Планету названо на честь </a:t>
            </a:r>
            <a:r>
              <a:rPr lang="uk-UA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римського бога Меркурія</a:t>
            </a:r>
            <a:r>
              <a:rPr lang="uk-UA" sz="1800" dirty="0"/>
              <a:t>, аналога грецького </a:t>
            </a:r>
            <a:r>
              <a:rPr lang="uk-UA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Гермеса</a:t>
            </a:r>
            <a:r>
              <a:rPr lang="uk-UA" sz="1800" dirty="0"/>
              <a:t> та Вавилонського </a:t>
            </a:r>
            <a:r>
              <a:rPr lang="uk-UA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Набу</a:t>
            </a:r>
            <a:r>
              <a:rPr lang="uk-UA" sz="1800" dirty="0"/>
              <a:t>. Древні греки часів </a:t>
            </a:r>
            <a:r>
              <a:rPr lang="uk-UA" sz="1800" dirty="0" err="1"/>
              <a:t>Гесіода</a:t>
            </a:r>
            <a:r>
              <a:rPr lang="uk-UA" sz="1800" dirty="0"/>
              <a:t> назвали Меркурій </a:t>
            </a:r>
            <a:r>
              <a:rPr lang="uk-UA" sz="1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Стиблон</a:t>
            </a:r>
            <a:r>
              <a:rPr lang="uk-UA" sz="1800" dirty="0" smtClean="0"/>
              <a:t> (блискучий</a:t>
            </a:r>
            <a:r>
              <a:rPr lang="uk-UA" sz="1800" dirty="0"/>
              <a:t>). До </a:t>
            </a:r>
            <a:r>
              <a:rPr lang="en-GB" sz="1800" dirty="0"/>
              <a:t>V </a:t>
            </a:r>
            <a:r>
              <a:rPr lang="uk-UA" sz="1800" dirty="0"/>
              <a:t>століття до н. е. греки вважали, що Меркурій, видимий на вечірньому та </a:t>
            </a:r>
            <a:r>
              <a:rPr lang="uk-UA" sz="1800" dirty="0" err="1"/>
              <a:t>раннішньому</a:t>
            </a:r>
            <a:r>
              <a:rPr lang="uk-UA" sz="1800" dirty="0"/>
              <a:t> небі — два різних об'єкти. В Стародавній Індії Меркурій називали </a:t>
            </a:r>
            <a:r>
              <a:rPr lang="uk-UA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Будда та </a:t>
            </a:r>
            <a:r>
              <a:rPr lang="uk-UA" sz="1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Рогінея</a:t>
            </a:r>
            <a:r>
              <a:rPr lang="uk-UA" sz="1800" dirty="0"/>
              <a:t>. В китайській, японській, в'єтнамській та корейських мовах Меркурій називається </a:t>
            </a:r>
            <a:r>
              <a:rPr lang="uk-UA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Водяна зірка</a:t>
            </a:r>
            <a:r>
              <a:rPr lang="uk-UA" sz="1800" dirty="0"/>
              <a:t>  (в уявленнях про 5 елементів). На івриті назва Меркурія звучить як </a:t>
            </a:r>
            <a:r>
              <a:rPr lang="uk-UA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«Коха в Хама» </a:t>
            </a:r>
            <a:r>
              <a:rPr lang="uk-UA" sz="1800" dirty="0"/>
              <a:t>(«Сонячна планета</a:t>
            </a:r>
            <a:r>
              <a:rPr lang="uk-UA" sz="1800" dirty="0" smtClean="0"/>
              <a:t>»).</a:t>
            </a:r>
            <a:endParaRPr lang="uk-UA" sz="1800" dirty="0"/>
          </a:p>
        </p:txBody>
      </p:sp>
      <p:pic>
        <p:nvPicPr>
          <p:cNvPr id="1026" name="Picture 2" descr="http://galinaokhotnik.ucoz.ru/nova2/1ff9b973a5551375ff466246342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3492"/>
            <a:ext cx="3384376" cy="2535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еркурий стал еще меньше Новости. Новости дня на сайте Подробност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70" y="4077072"/>
            <a:ext cx="2809875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5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Орбіта Меркурія</a:t>
            </a:r>
            <a:endParaRPr lang="uk-UA" b="1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3384376" cy="4525963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/>
              <a:t>Меркурій обертається навколо Сонця по сильно витягнутій еліптичній орбіті, площина якої нахилена до площини екліптики під кутом 7°00'15". Відстань Меркурія від Сонця варіює від 46,08 млн. км до 68,86 млн. км. </a:t>
            </a:r>
            <a:r>
              <a:rPr lang="uk-UA" sz="1800" dirty="0" smtClean="0"/>
              <a:t>Тривалість </a:t>
            </a:r>
            <a:r>
              <a:rPr lang="uk-UA" sz="1800" dirty="0"/>
              <a:t>сонячної доби на Меркурії дорівнює 176 земним добам. Відстань Меркурія від Землі змінюється від 82 до 217 млн. км. </a:t>
            </a:r>
            <a:r>
              <a:rPr lang="uk-UA" sz="1800" dirty="0" smtClean="0"/>
              <a:t>Середня </a:t>
            </a:r>
            <a:r>
              <a:rPr lang="uk-UA" sz="1800" dirty="0"/>
              <a:t>швидкість руху Меркурія по орбіті навколо Сонця — 47,89 км/с.</a:t>
            </a:r>
            <a:endParaRPr lang="uk-UA" sz="1800" dirty="0"/>
          </a:p>
        </p:txBody>
      </p:sp>
      <p:pic>
        <p:nvPicPr>
          <p:cNvPr id="2052" name="Picture 4" descr="Глава шестая * ИСКРИВЛЕННОЕ ПРОСТРАНСТВО - А. Г. Сергеев Издательство выражает благодар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320480" cy="43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27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Період обертання Меркурія</a:t>
            </a:r>
            <a:endParaRPr lang="uk-UA" b="1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483488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/>
              <a:t>Період обертання Меркурія навколо своєї осі дорівнює 58,6461 ± 0,0005 діб, що складає 2/3 від періоду обертання навколо Сонця. Ця обставина є результатом дії припливного тертя і крутного моменту гравітаційних сил з боку Сонця, зумовленого тим, що на Меркурії розподіл мас не є строго концентричним (центр маси зміщений відносно геометричного центру планети). Обертання Меркурія навколо Сонця і його власне обертання призводять до того, що тривалість сонячної доби на планеті дорівнює трьом зоряним меркуріанським добам або двом меркуріанським рокам і складає біля 175,92 земної доби.</a:t>
            </a:r>
            <a:endParaRPr lang="uk-UA" sz="1800" dirty="0"/>
          </a:p>
        </p:txBody>
      </p:sp>
      <p:pic>
        <p:nvPicPr>
          <p:cNvPr id="3074" name="Picture 2" descr="Все. Что Окружает Нас - Страница 12 - Форум - ModGames - скачать моды, дополнения для игр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926">
            <a:off x="5100633" y="1637510"/>
            <a:ext cx="3744416" cy="2808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а какой планете Солнечной системы, день длится дольше чем год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6693">
            <a:off x="5357011" y="3811565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007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arth From Mercu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551" y="2276872"/>
            <a:ext cx="5040560" cy="345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Вісь обертання Меркурія</a:t>
            </a:r>
            <a:endParaRPr lang="uk-UA" b="1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4032448" cy="4525963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/>
              <a:t>Вісь обертання Меркурія нахилена до площини його орбіти не більш ніж на 3°, тому помітних сезонних змін на цій планеті не повинно існувати. Для спостережень із Землі Меркурій — незручний об'єкт. Будучи внутрішньою планетою, він не віддаляється від Сонця більш ніж на 28° і видимий на фоні вечірньої або ранкової зорі, низько над обрієм, лише протягом короткого часу. Окрім цього в таку пору фаза планети (тобто кут між напрямками від планети до Сонця і до Землі) близька до 90°, і спостерігач бачить освітленою тільки половину її диску.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89918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Атмосфера Меркурію</a:t>
            </a:r>
            <a:endParaRPr lang="uk-UA" b="1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5544616" cy="4752528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/>
              <a:t>Небо над Меркурієм чорне і вдень, і вночі, а все тому, що там практично немає атмосфери. Меркурій оточений лише так званою екзосферою - простором настільки розрядженому, що складові його нейтральні атоми ніколи не стикаються. У нім згідно із спостереженнями в телескоп із Землі, а також в процесі прольотів біля планети станції "</a:t>
            </a:r>
            <a:r>
              <a:rPr lang="uk-UA" sz="1800" dirty="0" err="1"/>
              <a:t>Маринер</a:t>
            </a:r>
            <a:r>
              <a:rPr lang="uk-UA" sz="1800" dirty="0"/>
              <a:t>-10" були виявлені атоми гелію(вони переважають), водню, кисню, неону, натрію і калію.  Що входять в екзосферу атоми "вибиті" з поверхні Меркурія фотонами і іонами, частками, що прилітають від Сонця, а також мікрометеоритами. Відсутність атмосфери призводить до того, що на </a:t>
            </a:r>
            <a:r>
              <a:rPr lang="uk-UA" sz="1800" dirty="0" smtClean="0"/>
              <a:t>Меркурій </a:t>
            </a:r>
            <a:r>
              <a:rPr lang="uk-UA" sz="1800" dirty="0"/>
              <a:t>немає і звуків, оскільки немає пружного середовища - повітря, що передає звукові хвилі. </a:t>
            </a:r>
            <a:endParaRPr lang="uk-UA" sz="1800" dirty="0"/>
          </a:p>
        </p:txBody>
      </p:sp>
      <p:pic>
        <p:nvPicPr>
          <p:cNvPr id="5126" name="Picture 6" descr="Mercury Surface Temp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0059">
            <a:off x="5734097" y="1285376"/>
            <a:ext cx="2899740" cy="3171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утешествие на планету Меркурий (20 фот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635">
            <a:off x="6000117" y="4017018"/>
            <a:ext cx="2420183" cy="24344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673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Розміри, форма і маса Меркурію</a:t>
            </a:r>
            <a:endParaRPr lang="uk-UA" b="1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2" y="1851612"/>
            <a:ext cx="3600400" cy="4551664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uk-UA" sz="1600" dirty="0"/>
              <a:t>За формою Меркурій близький до кулі з екваторіальним радіусом (2440 ± 2) км, що приблизно в 2,6 рази менше, ніж у Землі. Різниця півосей екваторіального еліпса планети складає біля 1 км; екваторіальний і полярний стиски незначні. Відхилення геометричного центру планети (кулі) від центру мас — порядку півтора кілометрів. Площа поверхні Меркурія в 6,8 разів, а обсяг — у 17,8 разів менше, ніж у Землі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pic>
        <p:nvPicPr>
          <p:cNvPr id="6146" name="Picture 2" descr="Планеты Ppt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918" y="3269824"/>
            <a:ext cx="4752528" cy="31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91880" y="1844824"/>
            <a:ext cx="5436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uk-UA" dirty="0" smtClean="0"/>
              <a:t>Маса Меркурія дорівнює 3,31·1023 кг, що приблизно в 18 разів менше від маси Землі. Середня густина близька до земної і складає 5,44 г/см3. Прискорення вільного падіння поблизу поверхні 3,7 м/с2.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0982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essenger обнаружил лёд на Меркурии &quot; Записки о гаджетах, людях и музы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3238500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Температура Меркурію</a:t>
            </a:r>
            <a:endParaRPr lang="uk-UA" b="1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5"/>
            <a:ext cx="5724128" cy="4589114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/>
              <a:t>Як найближча до Сонця планета, Меркурій одержує від центрального світила значно більшу енергію, ніж, наприклад, Земля (у середньому в 10 разів). Через </a:t>
            </a:r>
            <a:r>
              <a:rPr lang="uk-UA" sz="1800" dirty="0" err="1" smtClean="0"/>
              <a:t>витягнутість</a:t>
            </a:r>
            <a:r>
              <a:rPr lang="uk-UA" sz="1800" dirty="0" smtClean="0"/>
              <a:t> </a:t>
            </a:r>
            <a:r>
              <a:rPr lang="uk-UA" sz="1800" dirty="0"/>
              <a:t>орбіти потік енергії від Сонця варіюється приблизно в два рази. Велика тривалість дня і ночі призводить до того, що яскраві температури (що вимірюються по інфрачервоному випромінюванню відповідно до закону теплового випромінювання Планка) на «денній» і на «нічній» сторонах поверхні Меркурія при середній відстані від Сонця можуть змінюватися приблизно від 600 </a:t>
            </a:r>
            <a:r>
              <a:rPr lang="uk-UA" sz="1800" dirty="0" smtClean="0"/>
              <a:t>до 100. </a:t>
            </a:r>
            <a:r>
              <a:rPr lang="uk-UA" sz="1800" dirty="0"/>
              <a:t>Але вже на глибині декількох десятків сантиметрів значних коливань температури немає, що є наслідком дуже низької теплопровідності порід. </a:t>
            </a:r>
            <a:endParaRPr lang="uk-UA" sz="1800" dirty="0" smtClean="0"/>
          </a:p>
        </p:txBody>
      </p:sp>
    </p:spTree>
    <p:extLst>
      <p:ext uri="{BB962C8B-B14F-4D97-AF65-F5344CB8AC3E}">
        <p14:creationId xmlns:p14="http://schemas.microsoft.com/office/powerpoint/2010/main" val="2597882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аука и техника - Видеохостинг Ятопка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89" y="2276872"/>
            <a:ext cx="378772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Рельєф</a:t>
            </a:r>
            <a:endParaRPr lang="uk-UA" b="1" i="1" dirty="0"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24" y="1700808"/>
            <a:ext cx="5626496" cy="4752528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uk-UA" sz="1800" dirty="0"/>
              <a:t>На поверхні планети були виявлені гладкі округлі рівнини, що отримали по подібності з місячними "морями" назва басейнів. Найбільший з них, </a:t>
            </a:r>
            <a:r>
              <a:rPr lang="uk-UA" sz="1800" dirty="0" err="1"/>
              <a:t>Калорис</a:t>
            </a:r>
            <a:r>
              <a:rPr lang="uk-UA" sz="1800" dirty="0"/>
              <a:t>, має в діаметрі 1300 км (океан </a:t>
            </a:r>
            <a:r>
              <a:rPr lang="uk-UA" sz="1800" dirty="0" err="1"/>
              <a:t>Бурь</a:t>
            </a:r>
            <a:r>
              <a:rPr lang="uk-UA" sz="1800" dirty="0"/>
              <a:t> на місяці - 1800 км). Поява долин пояснюється інтенсивною вулканічною діяльністю, яка співпала за часом з формуванням поверхні планети.</a:t>
            </a:r>
          </a:p>
          <a:p>
            <a:pPr>
              <a:buBlip>
                <a:blip r:embed="rId3"/>
              </a:buBlip>
            </a:pPr>
            <a:r>
              <a:rPr lang="uk-UA" sz="1800" dirty="0"/>
              <a:t> На Меркурії є гори, висота найбільш високих досягає 2-4 км. У ряді районів планети на поверхні видно долини, </a:t>
            </a:r>
            <a:r>
              <a:rPr lang="uk-UA" sz="1800" dirty="0" err="1"/>
              <a:t>бескратерні</a:t>
            </a:r>
            <a:r>
              <a:rPr lang="uk-UA" sz="1800" dirty="0"/>
              <a:t> рівнини. На Меркурії зустрічається також незвичайна деталь рельєфу – ескарп. Це виступ заввишки 2-3 км, що розділяє два райони поверхні. Вважають, що ескарпи утворилися як зрушення при ранньому стискуванні планети. </a:t>
            </a:r>
          </a:p>
          <a:p>
            <a:endParaRPr lang="uk-UA" sz="1800" dirty="0"/>
          </a:p>
        </p:txBody>
      </p:sp>
      <p:pic>
        <p:nvPicPr>
          <p:cNvPr id="8196" name="Picture 4" descr="В экзосфере Меркурия обнаружен магний &quot; Высокие технолог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265"/>
            <a:ext cx="1584176" cy="164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В экзосфере Меркурия обнаружен магний &quot; Высокие технолог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264"/>
            <a:ext cx="1584176" cy="164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3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74</TotalTime>
  <Words>895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Тема5</vt:lpstr>
      <vt:lpstr>Меркурій</vt:lpstr>
      <vt:lpstr>Історія і назва</vt:lpstr>
      <vt:lpstr>Орбіта Меркурія</vt:lpstr>
      <vt:lpstr>Період обертання Меркурія</vt:lpstr>
      <vt:lpstr>Вісь обертання Меркурія</vt:lpstr>
      <vt:lpstr>Атмосфера Меркурію</vt:lpstr>
      <vt:lpstr>Розміри, форма і маса Меркурію</vt:lpstr>
      <vt:lpstr>Температура Меркурію</vt:lpstr>
      <vt:lpstr>Рельєф</vt:lpstr>
      <vt:lpstr>Презентация PowerPoint</vt:lpstr>
      <vt:lpstr>Модель внутрішньої будови Меркурія</vt:lpstr>
      <vt:lpstr>Цікаві факти про Меркурій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8</cp:revision>
  <dcterms:created xsi:type="dcterms:W3CDTF">2014-10-19T15:39:37Z</dcterms:created>
  <dcterms:modified xsi:type="dcterms:W3CDTF">2014-10-19T16:54:19Z</dcterms:modified>
</cp:coreProperties>
</file>