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FE28BD-94AB-4C68-899A-EFF9326779FF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D2F8F6-EE5D-4F30-999C-F316882B224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sn.ua/nauka_it/vcheni-doveli-scho-zhittya-potrapilo-na-zemlyu-zzovni.html" TargetMode="External"/><Relationship Id="rId2" Type="http://schemas.openxmlformats.org/officeDocument/2006/relationships/hyperlink" Target="http://www.peremeny.ru/column/view/90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k.com/topic-42561881_27159967" TargetMode="External"/><Relationship Id="rId4" Type="http://schemas.openxmlformats.org/officeDocument/2006/relationships/hyperlink" Target="http://tsn.ua/nauka_it/astronomi-znayshli-v-kosmosi-pridatnu-dlya-zhittya-superzemlyu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Життя в космосі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err="1" smtClean="0"/>
              <a:t>Корєшкова</a:t>
            </a:r>
            <a:r>
              <a:rPr lang="uk-UA" sz="1800" dirty="0" smtClean="0"/>
              <a:t> А. В. 11-М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Заснути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 </a:t>
            </a:r>
            <a:r>
              <a:rPr lang="ru-RU" dirty="0" err="1" smtClean="0"/>
              <a:t>міцним</a:t>
            </a:r>
            <a:r>
              <a:rPr lang="ru-RU" dirty="0" smtClean="0"/>
              <a:t> сном складно, так як 16 </a:t>
            </a:r>
            <a:r>
              <a:rPr lang="ru-RU" dirty="0" err="1" smtClean="0"/>
              <a:t>сходів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у день </a:t>
            </a:r>
            <a:r>
              <a:rPr lang="ru-RU" dirty="0" err="1" smtClean="0"/>
              <a:t>чинять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ціркадіанний</a:t>
            </a:r>
            <a:r>
              <a:rPr lang="ru-RU" dirty="0" smtClean="0"/>
              <a:t> ритм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“</a:t>
            </a:r>
            <a:r>
              <a:rPr lang="ru-RU" dirty="0" err="1" smtClean="0"/>
              <a:t>Космічну</a:t>
            </a:r>
            <a:r>
              <a:rPr lang="ru-RU" dirty="0" smtClean="0"/>
              <a:t> хворобу” </a:t>
            </a:r>
            <a:r>
              <a:rPr lang="ru-RU" dirty="0" err="1" smtClean="0"/>
              <a:t>відчуває</a:t>
            </a:r>
            <a:r>
              <a:rPr lang="ru-RU" dirty="0" smtClean="0"/>
              <a:t> практично </a:t>
            </a:r>
            <a:r>
              <a:rPr lang="ru-RU" dirty="0" err="1" smtClean="0"/>
              <a:t>кожен</a:t>
            </a:r>
            <a:r>
              <a:rPr lang="ru-RU" dirty="0" smtClean="0"/>
              <a:t> космонавт. Вона </a:t>
            </a:r>
            <a:r>
              <a:rPr lang="ru-RU" dirty="0" err="1" smtClean="0"/>
              <a:t>викликана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внутрішньє</a:t>
            </a:r>
            <a:r>
              <a:rPr lang="ru-RU" dirty="0" smtClean="0"/>
              <a:t> </a:t>
            </a:r>
            <a:r>
              <a:rPr lang="ru-RU" dirty="0" err="1" smtClean="0"/>
              <a:t>вухо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не </a:t>
            </a:r>
            <a:r>
              <a:rPr lang="ru-RU" dirty="0" err="1" smtClean="0"/>
              <a:t>точну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нудоти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болів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smtClean="0"/>
              <a:t>Virgin Galactic,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космічним</a:t>
            </a:r>
            <a:r>
              <a:rPr lang="ru-RU" dirty="0" smtClean="0"/>
              <a:t> туризмом, </a:t>
            </a:r>
            <a:r>
              <a:rPr lang="ru-RU" dirty="0" err="1" smtClean="0"/>
              <a:t>хотіла</a:t>
            </a:r>
            <a:r>
              <a:rPr lang="ru-RU" dirty="0" smtClean="0"/>
              <a:t> </a:t>
            </a:r>
            <a:r>
              <a:rPr lang="ru-RU" dirty="0" err="1" smtClean="0"/>
              <a:t>відмовляти</a:t>
            </a:r>
            <a:r>
              <a:rPr lang="ru-RU" dirty="0" smtClean="0"/>
              <a:t> в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жінкам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грудними</a:t>
            </a:r>
            <a:r>
              <a:rPr lang="ru-RU" dirty="0" smtClean="0"/>
              <a:t> </a:t>
            </a:r>
            <a:r>
              <a:rPr lang="ru-RU" dirty="0" err="1" smtClean="0"/>
              <a:t>імплантантами</a:t>
            </a:r>
            <a:r>
              <a:rPr lang="ru-RU" dirty="0" smtClean="0"/>
              <a:t> через </a:t>
            </a:r>
            <a:r>
              <a:rPr lang="ru-RU" dirty="0" err="1" smtClean="0"/>
              <a:t>побоювання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вибухнути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космонавта Джона </a:t>
            </a:r>
            <a:r>
              <a:rPr lang="ru-RU" dirty="0" err="1" smtClean="0"/>
              <a:t>Гленна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ковтанням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гравітації</a:t>
            </a:r>
            <a:r>
              <a:rPr lang="ru-RU" dirty="0" smtClean="0"/>
              <a:t>. Перших </a:t>
            </a:r>
            <a:r>
              <a:rPr lang="ru-RU" dirty="0" err="1" smtClean="0"/>
              <a:t>космонавтів</a:t>
            </a:r>
            <a:r>
              <a:rPr lang="ru-RU" dirty="0" smtClean="0"/>
              <a:t>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харчовими</a:t>
            </a:r>
            <a:r>
              <a:rPr lang="ru-RU" dirty="0" smtClean="0"/>
              <a:t> кубиками, тюбиками </a:t>
            </a:r>
            <a:r>
              <a:rPr lang="ru-RU" dirty="0" err="1" smtClean="0"/>
              <a:t>з</a:t>
            </a:r>
            <a:r>
              <a:rPr lang="ru-RU" dirty="0" smtClean="0"/>
              <a:t> кашею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збезводненою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Повернувшись на Землю,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посадки космонавтам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ворушити</a:t>
            </a:r>
            <a:r>
              <a:rPr lang="ru-RU" dirty="0" smtClean="0"/>
              <a:t> руками </a:t>
            </a:r>
            <a:r>
              <a:rPr lang="ru-RU" dirty="0" err="1" smtClean="0"/>
              <a:t>і</a:t>
            </a:r>
            <a:r>
              <a:rPr lang="ru-RU" dirty="0" smtClean="0"/>
              <a:t> ногами, тому вони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приземлення</a:t>
            </a:r>
            <a:r>
              <a:rPr lang="ru-RU" dirty="0" smtClean="0"/>
              <a:t> “другим </a:t>
            </a:r>
            <a:r>
              <a:rPr lang="ru-RU" dirty="0" err="1" smtClean="0"/>
              <a:t>народженням</a:t>
            </a:r>
            <a:r>
              <a:rPr lang="ru-RU" dirty="0" smtClean="0"/>
              <a:t>”.</a:t>
            </a:r>
          </a:p>
          <a:p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пробув</a:t>
            </a:r>
            <a:r>
              <a:rPr lang="ru-RU" dirty="0" smtClean="0"/>
              <a:t> на </a:t>
            </a:r>
            <a:r>
              <a:rPr lang="ru-RU" dirty="0" err="1" smtClean="0"/>
              <a:t>орбіті</a:t>
            </a:r>
            <a:r>
              <a:rPr lang="ru-RU" dirty="0" smtClean="0"/>
              <a:t>, </a:t>
            </a:r>
            <a:r>
              <a:rPr lang="ru-RU" dirty="0" err="1" smtClean="0"/>
              <a:t>повідомляють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найважче</a:t>
            </a:r>
            <a:r>
              <a:rPr lang="ru-RU" dirty="0" smtClean="0"/>
              <a:t> в </a:t>
            </a:r>
            <a:r>
              <a:rPr lang="ru-RU" dirty="0" err="1" smtClean="0"/>
              <a:t>пристосовуванні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– те, </a:t>
            </a:r>
            <a:r>
              <a:rPr lang="ru-RU" dirty="0" err="1" smtClean="0"/>
              <a:t>що</a:t>
            </a:r>
            <a:r>
              <a:rPr lang="ru-RU" dirty="0" smtClean="0"/>
              <a:t> коли </a:t>
            </a:r>
            <a:r>
              <a:rPr lang="ru-RU" dirty="0" err="1" smtClean="0"/>
              <a:t>відпускаєш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вони </a:t>
            </a:r>
            <a:r>
              <a:rPr lang="ru-RU" dirty="0" err="1" smtClean="0"/>
              <a:t>падають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http://www.peremeny.ru/column/view/904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tsn.ua/nauka_it/vcheni-doveli-scho-zhittya-potrapilo-na-zemlyu-zzovni.html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tsn.ua/nauka_it/astronomi-znayshli-v-kosmosi-pridatnu-dlya-zhittya-superzemlyu.html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vk.com/topic-42561881_27159967</a:t>
            </a: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Колонізація космосу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389120"/>
          </a:xfrm>
        </p:spPr>
        <p:txBody>
          <a:bodyPr/>
          <a:lstStyle/>
          <a:p>
            <a:r>
              <a:rPr lang="ru-RU" b="1" dirty="0" err="1" smtClean="0"/>
              <a:t>Колонізація</a:t>
            </a:r>
            <a:r>
              <a:rPr lang="ru-RU" b="1" dirty="0" smtClean="0"/>
              <a:t> космосу </a:t>
            </a:r>
            <a:r>
              <a:rPr lang="ru-RU" dirty="0" smtClean="0"/>
              <a:t>— </a:t>
            </a:r>
            <a:r>
              <a:rPr lang="ru-RU" dirty="0" err="1" smtClean="0"/>
              <a:t>гіпотетичне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автономних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поселень</a:t>
            </a:r>
            <a:r>
              <a:rPr lang="ru-RU" dirty="0" smtClean="0"/>
              <a:t> поза Землею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тем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smtClean="0"/>
              <a:t>фантастики.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85992"/>
            <a:ext cx="4476760" cy="335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Колонізація</a:t>
            </a:r>
            <a:r>
              <a:rPr lang="ru-RU" dirty="0" smtClean="0"/>
              <a:t> космосу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935480"/>
            <a:ext cx="4543428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найближчих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планетах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там </a:t>
            </a:r>
            <a:r>
              <a:rPr lang="ru-RU" dirty="0" err="1" smtClean="0"/>
              <a:t>наявна</a:t>
            </a:r>
            <a:r>
              <a:rPr lang="ru-RU" dirty="0" smtClean="0"/>
              <a:t> у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обсягах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науки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для початку </a:t>
            </a:r>
            <a:r>
              <a:rPr lang="ru-RU" dirty="0" err="1" smtClean="0"/>
              <a:t>колонізації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інженерної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162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27088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0043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Життєзабезпечення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поза Землею </a:t>
            </a:r>
            <a:r>
              <a:rPr lang="ru-RU" dirty="0" err="1" smtClean="0"/>
              <a:t>поселення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в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межах,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так званий гомеостаз. </a:t>
            </a:r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357430"/>
            <a:ext cx="3981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Життєзабезпечення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smtClean="0"/>
              <a:t>бути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позаземним</a:t>
            </a:r>
            <a:r>
              <a:rPr lang="ru-RU" dirty="0" smtClean="0"/>
              <a:t> </a:t>
            </a:r>
            <a:r>
              <a:rPr lang="ru-RU" dirty="0" err="1" smtClean="0"/>
              <a:t>навколишнім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ізольоване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(</a:t>
            </a:r>
            <a:r>
              <a:rPr lang="ru-RU" dirty="0" err="1" smtClean="0"/>
              <a:t>штучна</a:t>
            </a:r>
            <a:r>
              <a:rPr lang="ru-RU" dirty="0" smtClean="0"/>
              <a:t> </a:t>
            </a:r>
            <a:r>
              <a:rPr lang="ru-RU" dirty="0" err="1" smtClean="0"/>
              <a:t>біосфера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до стану, </a:t>
            </a:r>
            <a:r>
              <a:rPr lang="ru-RU" dirty="0" err="1" smtClean="0"/>
              <a:t>придатного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(</a:t>
            </a:r>
            <a:r>
              <a:rPr lang="ru-RU" dirty="0" err="1" smtClean="0"/>
              <a:t>терраформування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нового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колонії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935480"/>
            <a:ext cx="4329114" cy="4389120"/>
          </a:xfrm>
        </p:spPr>
        <p:txBody>
          <a:bodyPr/>
          <a:lstStyle/>
          <a:p>
            <a:r>
              <a:rPr lang="ru-RU" dirty="0" smtClean="0"/>
              <a:t>Планета, </a:t>
            </a:r>
            <a:r>
              <a:rPr lang="ru-RU" dirty="0" err="1" smtClean="0"/>
              <a:t>екзопланета</a:t>
            </a:r>
            <a:r>
              <a:rPr lang="ru-RU" dirty="0" smtClean="0"/>
              <a:t>,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астероїд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Точка Лагранжа.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952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53578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L2 – </a:t>
            </a:r>
            <a:r>
              <a:rPr lang="ru-RU" dirty="0" smtClean="0"/>
              <a:t>точка Лагранжа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Колонізація</a:t>
            </a:r>
            <a:r>
              <a:rPr lang="ru-RU" dirty="0" smtClean="0"/>
              <a:t> Марса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ймовірних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r>
              <a:rPr lang="ru-RU" dirty="0" smtClean="0"/>
              <a:t> як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позаземного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земного суходолу.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Марсі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запаси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присутній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Атмосфера Марса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smtClean="0"/>
              <a:t>тонка.</a:t>
            </a:r>
          </a:p>
          <a:p>
            <a:r>
              <a:rPr lang="ru-RU" dirty="0" smtClean="0"/>
              <a:t>Сила </a:t>
            </a:r>
            <a:r>
              <a:rPr lang="ru-RU" dirty="0" err="1" smtClean="0"/>
              <a:t>тяжіння</a:t>
            </a:r>
            <a:r>
              <a:rPr lang="ru-RU" dirty="0" smtClean="0"/>
              <a:t> на </a:t>
            </a:r>
            <a:r>
              <a:rPr lang="ru-RU" dirty="0" err="1" smtClean="0"/>
              <a:t>Марсі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4191456" cy="279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Колонізація </a:t>
            </a:r>
            <a:r>
              <a:rPr lang="uk-UA" dirty="0" err="1" smtClean="0"/>
              <a:t>екзопланети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935480"/>
            <a:ext cx="3971924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екзопланети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</a:t>
            </a:r>
            <a:r>
              <a:rPr lang="ru-RU" dirty="0" err="1" smtClean="0"/>
              <a:t>кліматичними</a:t>
            </a:r>
            <a:r>
              <a:rPr lang="ru-RU" dirty="0" smtClean="0"/>
              <a:t> характеристиками до </a:t>
            </a:r>
            <a:r>
              <a:rPr lang="ru-RU" dirty="0" err="1" smtClean="0"/>
              <a:t>Землі</a:t>
            </a:r>
            <a:r>
              <a:rPr lang="ru-RU" dirty="0" smtClean="0"/>
              <a:t>, у так </a:t>
            </a:r>
            <a:r>
              <a:rPr lang="ru-RU" dirty="0" err="1" smtClean="0"/>
              <a:t>званій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придатній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дозволить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колонію</a:t>
            </a:r>
            <a:r>
              <a:rPr lang="ru-RU" dirty="0" smtClean="0"/>
              <a:t> без штучного гомеостазу.</a:t>
            </a:r>
          </a:p>
          <a:p>
            <a:endParaRPr lang="ru-RU" dirty="0" smtClean="0"/>
          </a:p>
          <a:p>
            <a:r>
              <a:rPr lang="ru-RU" dirty="0" err="1" smtClean="0"/>
              <a:t>Недоліком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колосальна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екзопланет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характеристиками.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3143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55 Рака - </a:t>
            </a:r>
            <a:r>
              <a:rPr lang="uk-UA" dirty="0" err="1" smtClean="0"/>
              <a:t>екзопланета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Колонізація астероїдів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4866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Перевага</a:t>
            </a:r>
            <a:r>
              <a:rPr lang="ru-RU" dirty="0" smtClean="0"/>
              <a:t> невеликих </a:t>
            </a:r>
            <a:r>
              <a:rPr lang="ru-RU" dirty="0" err="1" smtClean="0"/>
              <a:t>астероїдів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за </a:t>
            </a:r>
            <a:r>
              <a:rPr lang="ru-RU" dirty="0" err="1" smtClean="0"/>
              <a:t>десятиліття</a:t>
            </a:r>
            <a:r>
              <a:rPr lang="ru-RU" dirty="0" smtClean="0"/>
              <a:t> </a:t>
            </a:r>
            <a:r>
              <a:rPr lang="ru-RU" dirty="0" err="1" smtClean="0"/>
              <a:t>проходити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В </a:t>
            </a:r>
            <a:r>
              <a:rPr lang="ru-RU" dirty="0" err="1" smtClean="0"/>
              <a:t>інтервалах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проходами </a:t>
            </a:r>
            <a:r>
              <a:rPr lang="ru-RU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віддалятися</a:t>
            </a:r>
            <a:r>
              <a:rPr lang="ru-RU" dirty="0" smtClean="0"/>
              <a:t> на 350 </a:t>
            </a:r>
            <a:r>
              <a:rPr lang="ru-RU" dirty="0" err="1" smtClean="0"/>
              <a:t>млн</a:t>
            </a:r>
            <a:r>
              <a:rPr lang="ru-RU" dirty="0" smtClean="0"/>
              <a:t>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(</a:t>
            </a:r>
            <a:r>
              <a:rPr lang="ru-RU" dirty="0" err="1" smtClean="0"/>
              <a:t>афелій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до 500 </a:t>
            </a:r>
            <a:r>
              <a:rPr lang="ru-RU" dirty="0" err="1" smtClean="0"/>
              <a:t>млн</a:t>
            </a:r>
            <a:r>
              <a:rPr lang="ru-RU" dirty="0" smtClean="0"/>
              <a:t>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Але у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астероїдів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. По-перше,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маленька</a:t>
            </a:r>
            <a:r>
              <a:rPr lang="ru-RU" dirty="0" smtClean="0"/>
              <a:t> </a:t>
            </a:r>
            <a:r>
              <a:rPr lang="ru-RU" dirty="0" err="1" smtClean="0"/>
              <a:t>гравітація</a:t>
            </a:r>
            <a:r>
              <a:rPr lang="ru-RU" dirty="0" smtClean="0"/>
              <a:t>, а </a:t>
            </a: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завжди</a:t>
            </a:r>
            <a:r>
              <a:rPr lang="ru-RU" dirty="0" smtClean="0"/>
              <a:t> буде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астероїда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яким-небудь</a:t>
            </a:r>
            <a:r>
              <a:rPr lang="ru-RU" dirty="0" smtClean="0"/>
              <a:t> </a:t>
            </a:r>
            <a:r>
              <a:rPr lang="ru-RU" dirty="0" err="1" smtClean="0"/>
              <a:t>масивним</a:t>
            </a:r>
            <a:r>
              <a:rPr lang="ru-RU" dirty="0" smtClean="0"/>
              <a:t> </a:t>
            </a:r>
            <a:r>
              <a:rPr lang="ru-RU" dirty="0" err="1" smtClean="0"/>
              <a:t>небесним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52863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Астероїди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539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Життя в космосі</vt:lpstr>
      <vt:lpstr>Колонізація космосу</vt:lpstr>
      <vt:lpstr>Колонізація космосу</vt:lpstr>
      <vt:lpstr>Життєзабезпечення</vt:lpstr>
      <vt:lpstr>Життєзабезпечення</vt:lpstr>
      <vt:lpstr>Розташування колонії</vt:lpstr>
      <vt:lpstr>Колонізація Марса</vt:lpstr>
      <vt:lpstr>Колонізація екзопланети</vt:lpstr>
      <vt:lpstr>Колонізація астероїдів</vt:lpstr>
      <vt:lpstr>Цікаві факти</vt:lpstr>
      <vt:lpstr>Цікаві факти</vt:lpstr>
      <vt:lpstr>Джерела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в космосі</dc:title>
  <dc:creator>www.PHILka.RU</dc:creator>
  <cp:lastModifiedBy>www.PHILka.RU</cp:lastModifiedBy>
  <cp:revision>4</cp:revision>
  <dcterms:created xsi:type="dcterms:W3CDTF">2013-12-19T22:21:58Z</dcterms:created>
  <dcterms:modified xsi:type="dcterms:W3CDTF">2013-12-19T22:54:50Z</dcterms:modified>
</cp:coreProperties>
</file>