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99" autoAdjust="0"/>
  </p:normalViewPr>
  <p:slideViewPr>
    <p:cSldViewPr>
      <p:cViewPr varScale="1">
        <p:scale>
          <a:sx n="87" d="100"/>
          <a:sy n="87" d="100"/>
        </p:scale>
        <p:origin x="-106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9112A8-5A6F-469E-80F5-3BE091D05C57}" type="datetimeFigureOut">
              <a:rPr lang="ru-RU" smtClean="0"/>
              <a:t>21.11.2012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AAE6CD-58E9-416D-9FD3-72F881EA4054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AE6CD-58E9-416D-9FD3-72F881EA4054}" type="slidenum">
              <a:rPr lang="uk-UA" smtClean="0"/>
              <a:t>1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Місце для дати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21.11.2012</a:t>
            </a:fld>
            <a:endParaRPr lang="uk-UA"/>
          </a:p>
        </p:txBody>
      </p:sp>
      <p:sp>
        <p:nvSpPr>
          <p:cNvPr id="17" name="Місце для нижнього колонтитула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32" name="Прямокут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кут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кут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кут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кут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56" name="Прямокут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кут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кут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кут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21.11.2012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21.11.2012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21.11.2012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іліні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іліні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іліні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іліні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іліні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іліні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іліні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іліні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іліні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іліні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іліні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іліні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іліні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іліні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іліні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21.11.2012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7" name="Прямокут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8" name="Прямокут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кут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кут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кут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кут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21.11.2012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кут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21.11.2012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16" name="Прямокут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кут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кут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кут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кут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кут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кут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кут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кут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21.11.2012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21.11.2012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21.11.2012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кут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 сполучна ліні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увати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 сполучна ліні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 сполучна ліні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 сполучна ліні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grpSp>
        <p:nvGrpSpPr>
          <p:cNvPr id="14" name="Групувати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 сполучна ліні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 сполучна ліні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 сполучна ліні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увати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 сполучна ліні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 сполучна ліні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 сполучна ліні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21.11.2012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кут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кут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кут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кут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кут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кут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кут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кут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Місце для заголовка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4" name="Місце для дати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93959E6-847B-4937-8C3D-49CDB5BA4EF3}" type="datetimeFigureOut">
              <a:rPr lang="uk-UA" smtClean="0"/>
              <a:pPr/>
              <a:t>21.11.2012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3" name="Місце для номера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714620"/>
            <a:ext cx="7772400" cy="2500330"/>
          </a:xfrm>
        </p:spPr>
        <p:txBody>
          <a:bodyPr/>
          <a:lstStyle/>
          <a:p>
            <a:pPr algn="ctr"/>
            <a:r>
              <a:rPr lang="uk-UA" dirty="0" smtClean="0"/>
              <a:t>Планети навколо нас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/>
              <a:t>Сонячна</a:t>
            </a:r>
            <a:r>
              <a:rPr lang="ru-RU" b="1" dirty="0" smtClean="0"/>
              <a:t> система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914400" y="2571744"/>
            <a:ext cx="7772400" cy="3783816"/>
          </a:xfrm>
        </p:spPr>
        <p:txBody>
          <a:bodyPr>
            <a:normAutofit/>
          </a:bodyPr>
          <a:lstStyle/>
          <a:p>
            <a:r>
              <a:rPr lang="ru-RU" sz="2800" b="1" dirty="0" err="1" smtClean="0"/>
              <a:t>Со́нячна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систе́ма</a:t>
            </a:r>
            <a:r>
              <a:rPr lang="ru-RU" sz="2800" dirty="0" smtClean="0"/>
              <a:t> — </a:t>
            </a:r>
            <a:r>
              <a:rPr lang="ru-RU" sz="2800" dirty="0" err="1" smtClean="0"/>
              <a:t>планетна</a:t>
            </a:r>
            <a:r>
              <a:rPr lang="ru-RU" sz="2800" dirty="0" smtClean="0"/>
              <a:t> система,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включає</a:t>
            </a:r>
            <a:r>
              <a:rPr lang="ru-RU" sz="2800" dirty="0" smtClean="0"/>
              <a:t> в себе </a:t>
            </a:r>
            <a:r>
              <a:rPr lang="ru-RU" sz="2800" dirty="0" err="1" smtClean="0"/>
              <a:t>центральну</a:t>
            </a:r>
            <a:r>
              <a:rPr lang="ru-RU" sz="2800" dirty="0" smtClean="0"/>
              <a:t> </a:t>
            </a:r>
            <a:r>
              <a:rPr lang="ru-RU" sz="2800" dirty="0" err="1" smtClean="0"/>
              <a:t>зірку</a:t>
            </a:r>
            <a:r>
              <a:rPr lang="ru-RU" sz="2800" dirty="0" smtClean="0"/>
              <a:t> — </a:t>
            </a:r>
            <a:r>
              <a:rPr lang="ru-RU" sz="2800" dirty="0" err="1" smtClean="0"/>
              <a:t>Сонце</a:t>
            </a:r>
            <a:r>
              <a:rPr lang="ru-RU" sz="2800" dirty="0" smtClean="0"/>
              <a:t> ,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всі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природні</a:t>
            </a:r>
            <a:r>
              <a:rPr lang="ru-RU" sz="2800" dirty="0" smtClean="0"/>
              <a:t> </a:t>
            </a:r>
            <a:r>
              <a:rPr lang="ru-RU" sz="2800" dirty="0" err="1" smtClean="0"/>
              <a:t>космічні</a:t>
            </a:r>
            <a:r>
              <a:rPr lang="ru-RU" sz="2800" dirty="0" smtClean="0"/>
              <a:t> </a:t>
            </a:r>
            <a:r>
              <a:rPr lang="ru-RU" sz="2800" dirty="0" err="1" smtClean="0"/>
              <a:t>об'єкти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обертаються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навколо</a:t>
            </a:r>
            <a:r>
              <a:rPr lang="ru-RU" sz="2800" dirty="0" smtClean="0"/>
              <a:t> </a:t>
            </a:r>
            <a:r>
              <a:rPr lang="ru-RU" sz="2800" dirty="0" err="1" smtClean="0"/>
              <a:t>Сонця</a:t>
            </a:r>
            <a:r>
              <a:rPr lang="ru-RU" sz="2800" dirty="0" smtClean="0"/>
              <a:t>.</a:t>
            </a:r>
            <a:endParaRPr lang="uk-UA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914400" y="714356"/>
            <a:ext cx="7586690" cy="3357586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Більша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маси</a:t>
            </a:r>
            <a:r>
              <a:rPr lang="ru-RU" dirty="0" smtClean="0"/>
              <a:t> </a:t>
            </a:r>
            <a:r>
              <a:rPr lang="ru-RU" dirty="0" err="1" smtClean="0"/>
              <a:t>об'єктів</a:t>
            </a:r>
            <a:r>
              <a:rPr lang="ru-RU" dirty="0" smtClean="0"/>
              <a:t>, </a:t>
            </a:r>
            <a:r>
              <a:rPr lang="ru-RU" dirty="0" err="1" smtClean="0"/>
              <a:t>пов'язаних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Сонцем</a:t>
            </a:r>
            <a:r>
              <a:rPr lang="ru-RU" dirty="0" smtClean="0"/>
              <a:t> </a:t>
            </a:r>
            <a:r>
              <a:rPr lang="ru-RU" dirty="0" err="1" smtClean="0"/>
              <a:t>гравітацією</a:t>
            </a:r>
            <a:r>
              <a:rPr lang="ru-RU" dirty="0" smtClean="0"/>
              <a:t>, </a:t>
            </a:r>
            <a:r>
              <a:rPr lang="ru-RU" dirty="0" err="1" smtClean="0"/>
              <a:t>міститься</a:t>
            </a:r>
            <a:r>
              <a:rPr lang="ru-RU" dirty="0" smtClean="0"/>
              <a:t> у восьми </a:t>
            </a:r>
            <a:r>
              <a:rPr lang="ru-RU" dirty="0" err="1" smtClean="0"/>
              <a:t>відносно</a:t>
            </a:r>
            <a:r>
              <a:rPr lang="ru-RU" dirty="0" smtClean="0"/>
              <a:t> </a:t>
            </a:r>
            <a:r>
              <a:rPr lang="ru-RU" dirty="0" err="1" smtClean="0"/>
              <a:t>відокремлених</a:t>
            </a:r>
            <a:r>
              <a:rPr lang="ru-RU" dirty="0" smtClean="0"/>
              <a:t> планетах,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</a:t>
            </a:r>
            <a:r>
              <a:rPr lang="ru-RU" dirty="0" err="1" smtClean="0"/>
              <a:t>кругові</a:t>
            </a:r>
            <a:r>
              <a:rPr lang="ru-RU" dirty="0" smtClean="0"/>
              <a:t> </a:t>
            </a:r>
            <a:r>
              <a:rPr lang="ru-RU" dirty="0" err="1" smtClean="0"/>
              <a:t>орбіти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розташовуються</a:t>
            </a:r>
            <a:r>
              <a:rPr lang="ru-RU" dirty="0" smtClean="0"/>
              <a:t> в межах </a:t>
            </a:r>
            <a:r>
              <a:rPr lang="ru-RU" dirty="0" err="1" smtClean="0"/>
              <a:t>майже</a:t>
            </a:r>
            <a:r>
              <a:rPr lang="ru-RU" dirty="0" smtClean="0"/>
              <a:t> плоского диска — </a:t>
            </a:r>
            <a:r>
              <a:rPr lang="ru-RU" dirty="0" err="1" smtClean="0"/>
              <a:t>площині</a:t>
            </a:r>
            <a:r>
              <a:rPr lang="ru-RU" dirty="0" smtClean="0"/>
              <a:t> </a:t>
            </a:r>
            <a:r>
              <a:rPr lang="ru-RU" dirty="0" err="1" smtClean="0"/>
              <a:t>екліптики</a:t>
            </a:r>
            <a:r>
              <a:rPr lang="ru-RU" dirty="0" smtClean="0"/>
              <a:t>.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менші</a:t>
            </a:r>
            <a:r>
              <a:rPr lang="ru-RU" dirty="0" smtClean="0"/>
              <a:t> </a:t>
            </a:r>
            <a:r>
              <a:rPr lang="ru-RU" dirty="0" err="1" smtClean="0"/>
              <a:t>внутрішні</a:t>
            </a:r>
            <a:r>
              <a:rPr lang="ru-RU" dirty="0" smtClean="0"/>
              <a:t> </a:t>
            </a:r>
            <a:r>
              <a:rPr lang="ru-RU" dirty="0" err="1" smtClean="0"/>
              <a:t>планети</a:t>
            </a:r>
            <a:r>
              <a:rPr lang="ru-RU" dirty="0" smtClean="0"/>
              <a:t>: </a:t>
            </a:r>
            <a:r>
              <a:rPr lang="ru-RU" dirty="0" err="1" smtClean="0"/>
              <a:t>Меркурій</a:t>
            </a:r>
            <a:r>
              <a:rPr lang="ru-RU" dirty="0" smtClean="0"/>
              <a:t>, </a:t>
            </a:r>
            <a:r>
              <a:rPr lang="ru-RU" dirty="0" err="1" smtClean="0"/>
              <a:t>Венера,Земля</a:t>
            </a:r>
            <a:r>
              <a:rPr lang="ru-RU" dirty="0" smtClean="0"/>
              <a:t> та Марс, </a:t>
            </a:r>
            <a:r>
              <a:rPr lang="ru-RU" dirty="0" err="1" smtClean="0"/>
              <a:t>звані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 </a:t>
            </a:r>
            <a:r>
              <a:rPr lang="ru-RU" dirty="0" smtClean="0"/>
              <a:t>планетами </a:t>
            </a:r>
            <a:r>
              <a:rPr lang="ru-RU" dirty="0" err="1" smtClean="0"/>
              <a:t>земної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, </a:t>
            </a:r>
            <a:r>
              <a:rPr lang="ru-RU" dirty="0" err="1" smtClean="0"/>
              <a:t>складаються</a:t>
            </a:r>
            <a:r>
              <a:rPr lang="ru-RU" dirty="0" smtClean="0"/>
              <a:t> в основному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силікатів</a:t>
            </a:r>
            <a:r>
              <a:rPr lang="ru-RU" dirty="0" smtClean="0"/>
              <a:t> та </a:t>
            </a:r>
            <a:r>
              <a:rPr lang="ru-RU" dirty="0" err="1" smtClean="0"/>
              <a:t>металів</a:t>
            </a:r>
            <a:r>
              <a:rPr lang="ru-RU" dirty="0" smtClean="0"/>
              <a:t>.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зовнішні</a:t>
            </a:r>
            <a:r>
              <a:rPr lang="ru-RU" dirty="0" smtClean="0"/>
              <a:t> </a:t>
            </a:r>
            <a:r>
              <a:rPr lang="ru-RU" dirty="0" err="1" smtClean="0"/>
              <a:t>планети</a:t>
            </a:r>
            <a:r>
              <a:rPr lang="ru-RU" dirty="0" smtClean="0"/>
              <a:t>: </a:t>
            </a:r>
            <a:r>
              <a:rPr lang="ru-RU" dirty="0" err="1" smtClean="0"/>
              <a:t>Юпітер</a:t>
            </a:r>
            <a:r>
              <a:rPr lang="ru-RU" dirty="0" smtClean="0"/>
              <a:t>, </a:t>
            </a:r>
            <a:r>
              <a:rPr lang="ru-RU" dirty="0" err="1" smtClean="0"/>
              <a:t>Сатурн,Уран</a:t>
            </a:r>
            <a:r>
              <a:rPr lang="ru-RU" dirty="0" smtClean="0"/>
              <a:t> та Нептун, </a:t>
            </a:r>
            <a:r>
              <a:rPr lang="ru-RU" dirty="0" err="1" smtClean="0"/>
              <a:t>звані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 </a:t>
            </a:r>
            <a:r>
              <a:rPr lang="ru-RU" dirty="0" err="1" smtClean="0"/>
              <a:t>газовими</a:t>
            </a:r>
            <a:r>
              <a:rPr lang="ru-RU" dirty="0" smtClean="0"/>
              <a:t> </a:t>
            </a:r>
            <a:r>
              <a:rPr lang="ru-RU" dirty="0" err="1" smtClean="0"/>
              <a:t>гігантами</a:t>
            </a:r>
            <a:r>
              <a:rPr lang="ru-RU" dirty="0" smtClean="0"/>
              <a:t>, </a:t>
            </a:r>
            <a:r>
              <a:rPr lang="ru-RU" dirty="0" err="1" smtClean="0"/>
              <a:t>значною</a:t>
            </a:r>
            <a:r>
              <a:rPr lang="ru-RU" dirty="0" smtClean="0"/>
              <a:t> </a:t>
            </a:r>
            <a:r>
              <a:rPr lang="ru-RU" dirty="0" err="1" smtClean="0"/>
              <a:t>мірою</a:t>
            </a:r>
            <a:r>
              <a:rPr lang="ru-RU" dirty="0" smtClean="0"/>
              <a:t> </a:t>
            </a:r>
            <a:r>
              <a:rPr lang="ru-RU" dirty="0" err="1" smtClean="0"/>
              <a:t>складаються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водню</a:t>
            </a:r>
            <a:r>
              <a:rPr lang="ru-RU" dirty="0" smtClean="0"/>
              <a:t> та </a:t>
            </a:r>
            <a:r>
              <a:rPr lang="ru-RU" dirty="0" err="1" smtClean="0"/>
              <a:t>гелію</a:t>
            </a:r>
            <a:r>
              <a:rPr lang="ru-RU" dirty="0" smtClean="0"/>
              <a:t> 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набагато</a:t>
            </a:r>
            <a:r>
              <a:rPr lang="ru-RU" dirty="0" smtClean="0"/>
              <a:t> </a:t>
            </a:r>
            <a:r>
              <a:rPr lang="ru-RU" dirty="0" err="1" smtClean="0"/>
              <a:t>масивніші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 </a:t>
            </a:r>
            <a:r>
              <a:rPr lang="ru-RU" dirty="0" err="1" smtClean="0"/>
              <a:t>планети</a:t>
            </a:r>
            <a:r>
              <a:rPr lang="ru-RU" dirty="0" smtClean="0"/>
              <a:t> </a:t>
            </a:r>
            <a:r>
              <a:rPr lang="ru-RU" dirty="0" err="1" smtClean="0"/>
              <a:t>земної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19458" name="Picture 2" descr="http://upload.wikimedia.org/wikipedia/commons/thumb/c/c3/Solar_sys8.jpg/300px-Solar_sys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4071942"/>
            <a:ext cx="3500462" cy="21936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6086492" cy="914400"/>
          </a:xfrm>
        </p:spPr>
        <p:txBody>
          <a:bodyPr/>
          <a:lstStyle/>
          <a:p>
            <a:pPr algn="ctr"/>
            <a:r>
              <a:rPr lang="uk-UA" dirty="0" smtClean="0"/>
              <a:t>Планети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00034" y="1783560"/>
            <a:ext cx="6072230" cy="4717274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/>
              <a:t>Планети</a:t>
            </a:r>
            <a:r>
              <a:rPr lang="ru-RU" dirty="0" smtClean="0"/>
              <a:t> </a:t>
            </a:r>
            <a:r>
              <a:rPr lang="ru-RU" dirty="0" err="1" smtClean="0"/>
              <a:t>поділяються</a:t>
            </a:r>
            <a:r>
              <a:rPr lang="ru-RU" dirty="0" smtClean="0"/>
              <a:t> на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відрізняються</a:t>
            </a:r>
            <a:r>
              <a:rPr lang="ru-RU" dirty="0" smtClean="0"/>
              <a:t> </a:t>
            </a:r>
            <a:r>
              <a:rPr lang="ru-RU" dirty="0" err="1" smtClean="0"/>
              <a:t>масою</a:t>
            </a:r>
            <a:r>
              <a:rPr lang="ru-RU" dirty="0" smtClean="0"/>
              <a:t>, </a:t>
            </a:r>
            <a:r>
              <a:rPr lang="ru-RU" dirty="0" err="1" smtClean="0"/>
              <a:t>хімічним</a:t>
            </a:r>
            <a:r>
              <a:rPr lang="ru-RU" dirty="0" smtClean="0"/>
              <a:t> складом (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виявляється</a:t>
            </a:r>
            <a:r>
              <a:rPr lang="ru-RU" dirty="0" smtClean="0"/>
              <a:t> в </a:t>
            </a:r>
            <a:r>
              <a:rPr lang="ru-RU" dirty="0" err="1" smtClean="0"/>
              <a:t>розходженнях</a:t>
            </a:r>
            <a:r>
              <a:rPr lang="ru-RU" dirty="0" smtClean="0"/>
              <a:t> </a:t>
            </a:r>
            <a:r>
              <a:rPr lang="ru-RU" dirty="0" err="1" smtClean="0"/>
              <a:t>їхньої</a:t>
            </a:r>
            <a:r>
              <a:rPr lang="ru-RU" dirty="0" smtClean="0"/>
              <a:t> </a:t>
            </a:r>
            <a:r>
              <a:rPr lang="ru-RU" dirty="0" err="1" smtClean="0"/>
              <a:t>густини</a:t>
            </a:r>
            <a:r>
              <a:rPr lang="ru-RU" dirty="0" smtClean="0"/>
              <a:t>), </a:t>
            </a:r>
            <a:r>
              <a:rPr lang="ru-RU" dirty="0" err="1" smtClean="0"/>
              <a:t>швидкістю</a:t>
            </a:r>
            <a:r>
              <a:rPr lang="ru-RU" dirty="0" smtClean="0"/>
              <a:t> </a:t>
            </a:r>
            <a:r>
              <a:rPr lang="ru-RU" dirty="0" err="1" smtClean="0"/>
              <a:t>обертання</a:t>
            </a:r>
            <a:r>
              <a:rPr lang="ru-RU" dirty="0" smtClean="0"/>
              <a:t> та </a:t>
            </a:r>
            <a:r>
              <a:rPr lang="ru-RU" dirty="0" err="1" smtClean="0"/>
              <a:t>кількістю</a:t>
            </a:r>
            <a:r>
              <a:rPr lang="ru-RU" dirty="0" smtClean="0"/>
              <a:t> </a:t>
            </a:r>
            <a:r>
              <a:rPr lang="ru-RU" dirty="0" err="1" smtClean="0"/>
              <a:t>супутників</a:t>
            </a:r>
            <a:r>
              <a:rPr lang="ru-RU" dirty="0" smtClean="0"/>
              <a:t>.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найближчі</a:t>
            </a:r>
            <a:r>
              <a:rPr lang="ru-RU" dirty="0" smtClean="0"/>
              <a:t> до </a:t>
            </a:r>
            <a:r>
              <a:rPr lang="ru-RU" dirty="0" err="1" smtClean="0"/>
              <a:t>Сонця</a:t>
            </a:r>
            <a:r>
              <a:rPr lang="ru-RU" dirty="0" smtClean="0"/>
              <a:t> </a:t>
            </a:r>
            <a:r>
              <a:rPr lang="ru-RU" dirty="0" err="1" smtClean="0"/>
              <a:t>планети</a:t>
            </a:r>
            <a:r>
              <a:rPr lang="ru-RU" dirty="0" smtClean="0"/>
              <a:t> (</a:t>
            </a:r>
            <a:r>
              <a:rPr lang="ru-RU" dirty="0" err="1" smtClean="0"/>
              <a:t>планети</a:t>
            </a:r>
            <a:r>
              <a:rPr lang="ru-RU" dirty="0" smtClean="0"/>
              <a:t> </a:t>
            </a:r>
            <a:r>
              <a:rPr lang="ru-RU" dirty="0" err="1" smtClean="0"/>
              <a:t>земної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) </a:t>
            </a:r>
            <a:r>
              <a:rPr lang="ru-RU" dirty="0" err="1" smtClean="0"/>
              <a:t>порівняно</a:t>
            </a:r>
            <a:r>
              <a:rPr lang="ru-RU" dirty="0" smtClean="0"/>
              <a:t> </a:t>
            </a:r>
            <a:r>
              <a:rPr lang="ru-RU" dirty="0" err="1" smtClean="0"/>
              <a:t>невеликі</a:t>
            </a:r>
            <a:r>
              <a:rPr lang="ru-RU" dirty="0" smtClean="0"/>
              <a:t>, </a:t>
            </a:r>
            <a:r>
              <a:rPr lang="ru-RU" dirty="0" err="1" smtClean="0"/>
              <a:t>складаються</a:t>
            </a:r>
            <a:r>
              <a:rPr lang="ru-RU" dirty="0" smtClean="0"/>
              <a:t> </a:t>
            </a:r>
            <a:r>
              <a:rPr lang="ru-RU" dirty="0" err="1" smtClean="0"/>
              <a:t>здебільшого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щільної</a:t>
            </a:r>
            <a:r>
              <a:rPr lang="ru-RU" dirty="0" smtClean="0"/>
              <a:t> </a:t>
            </a:r>
            <a:r>
              <a:rPr lang="ru-RU" dirty="0" err="1" smtClean="0"/>
              <a:t>кам'янистої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 та </a:t>
            </a:r>
            <a:r>
              <a:rPr lang="ru-RU" dirty="0" err="1" smtClean="0"/>
              <a:t>металів</a:t>
            </a:r>
            <a:r>
              <a:rPr lang="ru-RU" dirty="0" smtClean="0"/>
              <a:t>. </a:t>
            </a:r>
            <a:r>
              <a:rPr lang="ru-RU" dirty="0" err="1" smtClean="0"/>
              <a:t>Планети-гіганти</a:t>
            </a:r>
            <a:r>
              <a:rPr lang="ru-RU" dirty="0" smtClean="0"/>
              <a:t> — </a:t>
            </a:r>
            <a:r>
              <a:rPr lang="ru-RU" dirty="0" err="1" smtClean="0"/>
              <a:t>Юпітер</a:t>
            </a:r>
            <a:r>
              <a:rPr lang="ru-RU" dirty="0" smtClean="0"/>
              <a:t>, Сатурн, Уран </a:t>
            </a:r>
            <a:r>
              <a:rPr lang="ru-RU" dirty="0" err="1" smtClean="0"/>
              <a:t>і</a:t>
            </a:r>
            <a:r>
              <a:rPr lang="ru-RU" dirty="0" smtClean="0"/>
              <a:t> Нептун — </a:t>
            </a:r>
            <a:r>
              <a:rPr lang="ru-RU" dirty="0" err="1" smtClean="0"/>
              <a:t>набагато</a:t>
            </a:r>
            <a:r>
              <a:rPr lang="ru-RU" dirty="0" smtClean="0"/>
              <a:t> </a:t>
            </a:r>
            <a:r>
              <a:rPr lang="ru-RU" dirty="0" err="1" smtClean="0"/>
              <a:t>масивніші</a:t>
            </a:r>
            <a:r>
              <a:rPr lang="ru-RU" dirty="0" smtClean="0"/>
              <a:t>, </a:t>
            </a:r>
            <a:r>
              <a:rPr lang="ru-RU" dirty="0" err="1" smtClean="0"/>
              <a:t>складаються</a:t>
            </a:r>
            <a:r>
              <a:rPr lang="ru-RU" dirty="0" smtClean="0"/>
              <a:t> </a:t>
            </a:r>
            <a:r>
              <a:rPr lang="ru-RU" dirty="0" err="1" smtClean="0"/>
              <a:t>здебільшого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легких </a:t>
            </a:r>
            <a:r>
              <a:rPr lang="ru-RU" dirty="0" err="1" smtClean="0"/>
              <a:t>речовин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тому, </a:t>
            </a:r>
            <a:r>
              <a:rPr lang="ru-RU" dirty="0" err="1" smtClean="0"/>
              <a:t>незважаючи</a:t>
            </a:r>
            <a:r>
              <a:rPr lang="ru-RU" dirty="0" smtClean="0"/>
              <a:t> на </a:t>
            </a:r>
            <a:r>
              <a:rPr lang="ru-RU" dirty="0" err="1" smtClean="0"/>
              <a:t>величезний</a:t>
            </a:r>
            <a:r>
              <a:rPr lang="ru-RU" dirty="0" smtClean="0"/>
              <a:t> </a:t>
            </a:r>
            <a:r>
              <a:rPr lang="ru-RU" dirty="0" err="1" smtClean="0"/>
              <a:t>тиск</a:t>
            </a:r>
            <a:r>
              <a:rPr lang="ru-RU" dirty="0" smtClean="0"/>
              <a:t> у </a:t>
            </a:r>
            <a:r>
              <a:rPr lang="ru-RU" dirty="0" err="1" smtClean="0"/>
              <a:t>їхніх</a:t>
            </a:r>
            <a:r>
              <a:rPr lang="ru-RU" dirty="0" smtClean="0"/>
              <a:t> </a:t>
            </a:r>
            <a:r>
              <a:rPr lang="ru-RU" dirty="0" err="1" smtClean="0"/>
              <a:t>надрах</a:t>
            </a:r>
            <a:r>
              <a:rPr lang="ru-RU" dirty="0" smtClean="0"/>
              <a:t>, </a:t>
            </a:r>
            <a:r>
              <a:rPr lang="ru-RU" dirty="0" err="1" smtClean="0"/>
              <a:t>мають</a:t>
            </a:r>
            <a:r>
              <a:rPr lang="ru-RU" dirty="0" smtClean="0"/>
              <a:t> малу </a:t>
            </a:r>
            <a:r>
              <a:rPr lang="ru-RU" dirty="0" err="1" smtClean="0"/>
              <a:t>густину</a:t>
            </a:r>
            <a:r>
              <a:rPr lang="ru-RU" dirty="0" smtClean="0"/>
              <a:t>. У </a:t>
            </a:r>
            <a:r>
              <a:rPr lang="ru-RU" dirty="0" err="1" smtClean="0"/>
              <a:t>Юпітера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Сатурна </a:t>
            </a:r>
            <a:r>
              <a:rPr lang="ru-RU" dirty="0" err="1" smtClean="0"/>
              <a:t>основну</a:t>
            </a:r>
            <a:r>
              <a:rPr lang="ru-RU" dirty="0" smtClean="0"/>
              <a:t> </a:t>
            </a:r>
            <a:r>
              <a:rPr lang="ru-RU" dirty="0" err="1" smtClean="0"/>
              <a:t>частку</a:t>
            </a:r>
            <a:r>
              <a:rPr lang="ru-RU" dirty="0" smtClean="0"/>
              <a:t> </a:t>
            </a:r>
            <a:r>
              <a:rPr lang="ru-RU" dirty="0" err="1" smtClean="0"/>
              <a:t>їхньої</a:t>
            </a:r>
            <a:r>
              <a:rPr lang="ru-RU" dirty="0" smtClean="0"/>
              <a:t> </a:t>
            </a:r>
            <a:r>
              <a:rPr lang="ru-RU" dirty="0" err="1" smtClean="0"/>
              <a:t>маси</a:t>
            </a:r>
            <a:r>
              <a:rPr lang="ru-RU" dirty="0" smtClean="0"/>
              <a:t> </a:t>
            </a:r>
            <a:r>
              <a:rPr lang="ru-RU" dirty="0" err="1" smtClean="0"/>
              <a:t>складають</a:t>
            </a:r>
            <a:r>
              <a:rPr lang="ru-RU" dirty="0" smtClean="0"/>
              <a:t> </a:t>
            </a:r>
            <a:r>
              <a:rPr lang="ru-RU" dirty="0" err="1" smtClean="0"/>
              <a:t>водень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гелій</a:t>
            </a:r>
            <a:r>
              <a:rPr lang="ru-RU" dirty="0" smtClean="0"/>
              <a:t>. Вони </a:t>
            </a:r>
            <a:r>
              <a:rPr lang="ru-RU" dirty="0" err="1" smtClean="0"/>
              <a:t>містять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до 20% </a:t>
            </a:r>
            <a:r>
              <a:rPr lang="ru-RU" dirty="0" err="1" smtClean="0"/>
              <a:t>кам'янистих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легких </a:t>
            </a:r>
            <a:r>
              <a:rPr lang="ru-RU" dirty="0" err="1" smtClean="0"/>
              <a:t>сполук</a:t>
            </a:r>
            <a:r>
              <a:rPr lang="ru-RU" dirty="0" smtClean="0"/>
              <a:t> </a:t>
            </a:r>
            <a:r>
              <a:rPr lang="ru-RU" dirty="0" err="1" smtClean="0"/>
              <a:t>кисню</a:t>
            </a:r>
            <a:r>
              <a:rPr lang="ru-RU" dirty="0" smtClean="0"/>
              <a:t>, </a:t>
            </a:r>
            <a:r>
              <a:rPr lang="ru-RU" dirty="0" err="1" smtClean="0"/>
              <a:t>вуглецю</a:t>
            </a:r>
            <a:r>
              <a:rPr lang="ru-RU" dirty="0" smtClean="0"/>
              <a:t> </a:t>
            </a:r>
            <a:r>
              <a:rPr lang="ru-RU" dirty="0" err="1" smtClean="0"/>
              <a:t>й</a:t>
            </a:r>
            <a:r>
              <a:rPr lang="ru-RU" dirty="0" smtClean="0"/>
              <a:t> азоту, </a:t>
            </a:r>
            <a:r>
              <a:rPr lang="ru-RU" dirty="0" err="1" smtClean="0"/>
              <a:t>що</a:t>
            </a:r>
            <a:r>
              <a:rPr lang="ru-RU" dirty="0" smtClean="0"/>
              <a:t> за </a:t>
            </a:r>
            <a:r>
              <a:rPr lang="ru-RU" dirty="0" err="1" smtClean="0"/>
              <a:t>низьких</a:t>
            </a:r>
            <a:r>
              <a:rPr lang="ru-RU" dirty="0" smtClean="0"/>
              <a:t> температур </a:t>
            </a:r>
            <a:r>
              <a:rPr lang="ru-RU" dirty="0" err="1" smtClean="0"/>
              <a:t>конденсуються</a:t>
            </a:r>
            <a:r>
              <a:rPr lang="ru-RU" dirty="0" smtClean="0"/>
              <a:t> на </a:t>
            </a:r>
            <a:r>
              <a:rPr lang="ru-RU" dirty="0" err="1" smtClean="0"/>
              <a:t>лід</a:t>
            </a:r>
            <a:r>
              <a:rPr lang="ru-RU" dirty="0" smtClean="0"/>
              <a:t>. В Урана </a:t>
            </a:r>
            <a:r>
              <a:rPr lang="ru-RU" dirty="0" err="1" smtClean="0"/>
              <a:t>й</a:t>
            </a:r>
            <a:r>
              <a:rPr lang="ru-RU" dirty="0" smtClean="0"/>
              <a:t> Нептуна </a:t>
            </a:r>
            <a:r>
              <a:rPr lang="ru-RU" dirty="0" err="1" smtClean="0"/>
              <a:t>лід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кам'янисті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 </a:t>
            </a:r>
            <a:r>
              <a:rPr lang="ru-RU" dirty="0" err="1" smtClean="0"/>
              <a:t>складають</a:t>
            </a:r>
            <a:r>
              <a:rPr lang="ru-RU" dirty="0" smtClean="0"/>
              <a:t> </a:t>
            </a:r>
            <a:r>
              <a:rPr lang="ru-RU" dirty="0" err="1" smtClean="0"/>
              <a:t>більшу</a:t>
            </a:r>
            <a:r>
              <a:rPr lang="ru-RU" dirty="0" smtClean="0"/>
              <a:t> </a:t>
            </a:r>
            <a:r>
              <a:rPr lang="ru-RU" dirty="0" err="1" smtClean="0"/>
              <a:t>частину</a:t>
            </a:r>
            <a:r>
              <a:rPr lang="ru-RU" dirty="0" smtClean="0"/>
              <a:t> </a:t>
            </a:r>
            <a:r>
              <a:rPr lang="ru-RU" dirty="0" err="1" smtClean="0"/>
              <a:t>їхньої</a:t>
            </a:r>
            <a:r>
              <a:rPr lang="ru-RU" dirty="0" smtClean="0"/>
              <a:t> </a:t>
            </a:r>
            <a:r>
              <a:rPr lang="ru-RU" dirty="0" err="1" smtClean="0"/>
              <a:t>маси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24578" name="Picture 2" descr="http://upload.wikimedia.org/wikipedia/commons/3/3c/Solar_planet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78" y="428604"/>
            <a:ext cx="2066925" cy="6115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Меркурій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929190" y="1785926"/>
            <a:ext cx="3843310" cy="4572032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/>
              <a:t>Меркурій</a:t>
            </a:r>
            <a:r>
              <a:rPr lang="ru-RU" dirty="0" smtClean="0"/>
              <a:t> (0,4 </a:t>
            </a:r>
            <a:r>
              <a:rPr lang="ru-RU" dirty="0" err="1" smtClean="0"/>
              <a:t>а.о</a:t>
            </a:r>
            <a:r>
              <a:rPr lang="ru-RU" dirty="0" smtClean="0"/>
              <a:t>.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Сонця</a:t>
            </a:r>
            <a:r>
              <a:rPr lang="ru-RU" dirty="0" smtClean="0"/>
              <a:t>)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найближчою</a:t>
            </a:r>
            <a:r>
              <a:rPr lang="ru-RU" dirty="0" smtClean="0"/>
              <a:t> до </a:t>
            </a:r>
            <a:r>
              <a:rPr lang="ru-RU" dirty="0" err="1" smtClean="0"/>
              <a:t>Сонця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найменшою</a:t>
            </a:r>
            <a:r>
              <a:rPr lang="ru-RU" dirty="0" smtClean="0"/>
              <a:t> планетою </a:t>
            </a:r>
            <a:r>
              <a:rPr lang="ru-RU" dirty="0" err="1" smtClean="0"/>
              <a:t>системи</a:t>
            </a:r>
            <a:r>
              <a:rPr lang="ru-RU" dirty="0" smtClean="0"/>
              <a:t> (0,055 </a:t>
            </a:r>
            <a:r>
              <a:rPr lang="ru-RU" dirty="0" err="1" smtClean="0"/>
              <a:t>маси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). У </a:t>
            </a:r>
            <a:r>
              <a:rPr lang="ru-RU" dirty="0" err="1" smtClean="0"/>
              <a:t>Меркурія</a:t>
            </a:r>
            <a:r>
              <a:rPr lang="ru-RU" dirty="0" smtClean="0"/>
              <a:t> </a:t>
            </a:r>
            <a:r>
              <a:rPr lang="ru-RU" dirty="0" err="1" smtClean="0"/>
              <a:t>немає</a:t>
            </a:r>
            <a:r>
              <a:rPr lang="ru-RU" dirty="0" smtClean="0"/>
              <a:t> </a:t>
            </a:r>
            <a:r>
              <a:rPr lang="ru-RU" dirty="0" err="1" smtClean="0"/>
              <a:t>супутників</a:t>
            </a:r>
            <a:r>
              <a:rPr lang="ru-RU" dirty="0" smtClean="0"/>
              <a:t>, 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єдиними</a:t>
            </a:r>
            <a:r>
              <a:rPr lang="ru-RU" dirty="0" smtClean="0"/>
              <a:t> </a:t>
            </a:r>
            <a:r>
              <a:rPr lang="ru-RU" dirty="0" err="1" smtClean="0"/>
              <a:t>відомими</a:t>
            </a:r>
            <a:r>
              <a:rPr lang="ru-RU" dirty="0" smtClean="0"/>
              <a:t> </a:t>
            </a:r>
            <a:r>
              <a:rPr lang="ru-RU" dirty="0" err="1" smtClean="0"/>
              <a:t>геологічними</a:t>
            </a:r>
            <a:r>
              <a:rPr lang="ru-RU" dirty="0" smtClean="0"/>
              <a:t> </a:t>
            </a:r>
            <a:r>
              <a:rPr lang="ru-RU" dirty="0" err="1" smtClean="0"/>
              <a:t>особливостями</a:t>
            </a:r>
            <a:r>
              <a:rPr lang="ru-RU" dirty="0" smtClean="0"/>
              <a:t>, 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ударних</a:t>
            </a:r>
            <a:r>
              <a:rPr lang="ru-RU" dirty="0" smtClean="0"/>
              <a:t> </a:t>
            </a:r>
            <a:r>
              <a:rPr lang="ru-RU" dirty="0" err="1" smtClean="0"/>
              <a:t>кратерів</a:t>
            </a:r>
            <a:r>
              <a:rPr lang="ru-RU" dirty="0" smtClean="0"/>
              <a:t>,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численні</a:t>
            </a:r>
            <a:r>
              <a:rPr lang="ru-RU" dirty="0" smtClean="0"/>
              <a:t> </a:t>
            </a:r>
            <a:r>
              <a:rPr lang="ru-RU" dirty="0" err="1" smtClean="0"/>
              <a:t>зубчасті</a:t>
            </a:r>
            <a:r>
              <a:rPr lang="ru-RU" dirty="0" smtClean="0"/>
              <a:t> </a:t>
            </a:r>
            <a:r>
              <a:rPr lang="ru-RU" dirty="0" err="1" smtClean="0"/>
              <a:t>укоси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тягнуться</a:t>
            </a:r>
            <a:r>
              <a:rPr lang="ru-RU" dirty="0" smtClean="0"/>
              <a:t> на </a:t>
            </a:r>
            <a:r>
              <a:rPr lang="ru-RU" dirty="0" err="1" smtClean="0"/>
              <a:t>сотні</a:t>
            </a:r>
            <a:r>
              <a:rPr lang="ru-RU" dirty="0" smtClean="0"/>
              <a:t> </a:t>
            </a:r>
            <a:r>
              <a:rPr lang="ru-RU" dirty="0" err="1" smtClean="0"/>
              <a:t>кілометрів</a:t>
            </a:r>
            <a:r>
              <a:rPr lang="ru-RU" dirty="0" smtClean="0"/>
              <a:t> — </a:t>
            </a:r>
            <a:r>
              <a:rPr lang="ru-RU" dirty="0" err="1" smtClean="0"/>
              <a:t>ескарпи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виникли</a:t>
            </a:r>
            <a:r>
              <a:rPr lang="ru-RU" dirty="0" smtClean="0"/>
              <a:t>, </a:t>
            </a:r>
            <a:r>
              <a:rPr lang="ru-RU" dirty="0" err="1" smtClean="0"/>
              <a:t>ймовірно</a:t>
            </a:r>
            <a:r>
              <a:rPr lang="ru-RU" dirty="0" smtClean="0"/>
              <a:t>,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припливних</a:t>
            </a:r>
            <a:r>
              <a:rPr lang="ru-RU" dirty="0" smtClean="0"/>
              <a:t> </a:t>
            </a:r>
            <a:r>
              <a:rPr lang="ru-RU" dirty="0" err="1" smtClean="0"/>
              <a:t>деформацій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ранньому</a:t>
            </a:r>
            <a:r>
              <a:rPr lang="ru-RU" dirty="0" smtClean="0"/>
              <a:t> </a:t>
            </a:r>
            <a:r>
              <a:rPr lang="ru-RU" dirty="0" err="1" smtClean="0"/>
              <a:t>етапі</a:t>
            </a:r>
            <a:r>
              <a:rPr lang="ru-RU" dirty="0" smtClean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планети</a:t>
            </a:r>
            <a:r>
              <a:rPr lang="ru-RU" dirty="0" smtClean="0"/>
              <a:t> в той час, коли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обертання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осі</a:t>
            </a:r>
            <a:r>
              <a:rPr lang="ru-RU" dirty="0" smtClean="0"/>
              <a:t> </a:t>
            </a:r>
            <a:r>
              <a:rPr lang="ru-RU" dirty="0" err="1" smtClean="0"/>
              <a:t>відрізнявся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періоду</a:t>
            </a:r>
            <a:r>
              <a:rPr lang="ru-RU" dirty="0" smtClean="0"/>
              <a:t> </a:t>
            </a:r>
            <a:r>
              <a:rPr lang="ru-RU" dirty="0" err="1" smtClean="0"/>
              <a:t>обертання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Сонця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18434" name="Picture 2" descr="http://t2.gstatic.com/images?q=tbn:ANd9GcTwI0WM-P_uhAJvCoyeJP-uVKgs8BT73YrJdc5Ct9bDIxUwTUwHT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143116"/>
            <a:ext cx="3357586" cy="2357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Венера</a:t>
            </a:r>
            <a:br>
              <a:rPr lang="ru-RU" b="1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357686" y="1285860"/>
            <a:ext cx="4500594" cy="5572140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Венера </a:t>
            </a:r>
            <a:r>
              <a:rPr lang="ru-RU" dirty="0" err="1" smtClean="0"/>
              <a:t>близька</a:t>
            </a:r>
            <a:r>
              <a:rPr lang="ru-RU" dirty="0" smtClean="0"/>
              <a:t> за </a:t>
            </a:r>
            <a:r>
              <a:rPr lang="ru-RU" dirty="0" err="1" smtClean="0"/>
              <a:t>розміром</a:t>
            </a:r>
            <a:r>
              <a:rPr lang="ru-RU" dirty="0" smtClean="0"/>
              <a:t> до </a:t>
            </a:r>
            <a:r>
              <a:rPr lang="ru-RU" dirty="0" err="1" smtClean="0"/>
              <a:t>Землі</a:t>
            </a:r>
            <a:r>
              <a:rPr lang="ru-RU" dirty="0" smtClean="0"/>
              <a:t> (0,815 </a:t>
            </a:r>
            <a:r>
              <a:rPr lang="ru-RU" dirty="0" err="1" smtClean="0"/>
              <a:t>земної</a:t>
            </a:r>
            <a:r>
              <a:rPr lang="ru-RU" dirty="0" smtClean="0"/>
              <a:t> </a:t>
            </a:r>
            <a:r>
              <a:rPr lang="ru-RU" dirty="0" err="1" smtClean="0"/>
              <a:t>маси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, як </a:t>
            </a:r>
            <a:r>
              <a:rPr lang="ru-RU" dirty="0" err="1" smtClean="0"/>
              <a:t>і</a:t>
            </a:r>
            <a:r>
              <a:rPr lang="ru-RU" dirty="0" smtClean="0"/>
              <a:t> Земля,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потужну</a:t>
            </a:r>
            <a:r>
              <a:rPr lang="ru-RU" dirty="0" smtClean="0"/>
              <a:t> атмосферу та </a:t>
            </a:r>
            <a:r>
              <a:rPr lang="ru-RU" dirty="0" err="1" smtClean="0"/>
              <a:t>товсту</a:t>
            </a:r>
            <a:r>
              <a:rPr lang="ru-RU" dirty="0" smtClean="0"/>
              <a:t> </a:t>
            </a:r>
            <a:r>
              <a:rPr lang="ru-RU" dirty="0" err="1" smtClean="0"/>
              <a:t>силікатну</a:t>
            </a:r>
            <a:r>
              <a:rPr lang="ru-RU" dirty="0" smtClean="0"/>
              <a:t> </a:t>
            </a:r>
            <a:r>
              <a:rPr lang="ru-RU" dirty="0" err="1" smtClean="0"/>
              <a:t>оболонку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залізного</a:t>
            </a:r>
            <a:r>
              <a:rPr lang="ru-RU" dirty="0" smtClean="0"/>
              <a:t> ядра. Є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свідчення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внутрішньої</a:t>
            </a:r>
            <a:r>
              <a:rPr lang="ru-RU" dirty="0" smtClean="0"/>
              <a:t> </a:t>
            </a:r>
            <a:r>
              <a:rPr lang="ru-RU" dirty="0" err="1" smtClean="0"/>
              <a:t>геологічної</a:t>
            </a:r>
            <a:r>
              <a:rPr lang="ru-RU" dirty="0" smtClean="0"/>
              <a:t> </a:t>
            </a:r>
            <a:r>
              <a:rPr lang="ru-RU" dirty="0" err="1" smtClean="0"/>
              <a:t>активності</a:t>
            </a:r>
            <a:r>
              <a:rPr lang="ru-RU" dirty="0" smtClean="0"/>
              <a:t>. </a:t>
            </a:r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води на </a:t>
            </a:r>
            <a:r>
              <a:rPr lang="ru-RU" dirty="0" err="1" smtClean="0"/>
              <a:t>Венері</a:t>
            </a:r>
            <a:r>
              <a:rPr lang="ru-RU" dirty="0" smtClean="0"/>
              <a:t> </a:t>
            </a:r>
            <a:r>
              <a:rPr lang="ru-RU" dirty="0" err="1" smtClean="0"/>
              <a:t>набагато</a:t>
            </a:r>
            <a:r>
              <a:rPr lang="ru-RU" dirty="0" smtClean="0"/>
              <a:t> </a:t>
            </a:r>
            <a:r>
              <a:rPr lang="ru-RU" dirty="0" err="1" smtClean="0"/>
              <a:t>менша</a:t>
            </a:r>
            <a:r>
              <a:rPr lang="ru-RU" dirty="0" smtClean="0"/>
              <a:t> </a:t>
            </a:r>
            <a:r>
              <a:rPr lang="ru-RU" dirty="0" err="1" smtClean="0"/>
              <a:t>земної</a:t>
            </a:r>
            <a:r>
              <a:rPr lang="ru-RU" dirty="0" smtClean="0"/>
              <a:t>, а </a:t>
            </a:r>
            <a:r>
              <a:rPr lang="ru-RU" dirty="0" err="1" smtClean="0"/>
              <a:t>її</a:t>
            </a:r>
            <a:r>
              <a:rPr lang="ru-RU" dirty="0" smtClean="0"/>
              <a:t> атмосфера в </a:t>
            </a:r>
            <a:r>
              <a:rPr lang="ru-RU" dirty="0" err="1" smtClean="0"/>
              <a:t>дев'яносто</a:t>
            </a:r>
            <a:r>
              <a:rPr lang="ru-RU" dirty="0" smtClean="0"/>
              <a:t> </a:t>
            </a:r>
            <a:r>
              <a:rPr lang="ru-RU" dirty="0" err="1" smtClean="0"/>
              <a:t>разів</a:t>
            </a:r>
            <a:r>
              <a:rPr lang="ru-RU" dirty="0" smtClean="0"/>
              <a:t> </a:t>
            </a:r>
            <a:r>
              <a:rPr lang="ru-RU" dirty="0" err="1" smtClean="0"/>
              <a:t>щільніша</a:t>
            </a:r>
            <a:r>
              <a:rPr lang="ru-RU" dirty="0" smtClean="0"/>
              <a:t>. У </a:t>
            </a:r>
            <a:r>
              <a:rPr lang="ru-RU" dirty="0" err="1" smtClean="0"/>
              <a:t>Венери</a:t>
            </a:r>
            <a:r>
              <a:rPr lang="ru-RU" dirty="0" smtClean="0"/>
              <a:t> </a:t>
            </a:r>
            <a:r>
              <a:rPr lang="ru-RU" dirty="0" err="1" smtClean="0"/>
              <a:t>немає</a:t>
            </a:r>
            <a:r>
              <a:rPr lang="ru-RU" dirty="0" smtClean="0"/>
              <a:t> </a:t>
            </a:r>
            <a:r>
              <a:rPr lang="ru-RU" dirty="0" err="1" smtClean="0"/>
              <a:t>супутників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найгарячіша</a:t>
            </a:r>
            <a:r>
              <a:rPr lang="ru-RU" dirty="0" smtClean="0"/>
              <a:t> планета, температура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поверхні</a:t>
            </a:r>
            <a:r>
              <a:rPr lang="ru-RU" dirty="0" smtClean="0"/>
              <a:t> </a:t>
            </a:r>
            <a:r>
              <a:rPr lang="ru-RU" dirty="0" err="1" smtClean="0"/>
              <a:t>перевищує</a:t>
            </a:r>
            <a:r>
              <a:rPr lang="ru-RU" dirty="0" smtClean="0"/>
              <a:t> 400 °</a:t>
            </a:r>
            <a:r>
              <a:rPr lang="en-US" dirty="0" smtClean="0"/>
              <a:t>C. </a:t>
            </a:r>
            <a:r>
              <a:rPr lang="ru-RU" dirty="0" smtClean="0"/>
              <a:t>Причиною </a:t>
            </a:r>
            <a:r>
              <a:rPr lang="ru-RU" dirty="0" err="1" smtClean="0"/>
              <a:t>такої</a:t>
            </a:r>
            <a:r>
              <a:rPr lang="ru-RU" dirty="0" smtClean="0"/>
              <a:t> </a:t>
            </a:r>
            <a:r>
              <a:rPr lang="ru-RU" dirty="0" err="1" smtClean="0"/>
              <a:t>високої</a:t>
            </a:r>
            <a:r>
              <a:rPr lang="ru-RU" dirty="0" smtClean="0"/>
              <a:t> </a:t>
            </a:r>
            <a:r>
              <a:rPr lang="ru-RU" dirty="0" err="1" smtClean="0"/>
              <a:t>температури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 </a:t>
            </a:r>
            <a:r>
              <a:rPr lang="ru-RU" dirty="0" err="1" smtClean="0"/>
              <a:t>парниковий</a:t>
            </a:r>
            <a:r>
              <a:rPr lang="ru-RU" dirty="0" smtClean="0"/>
              <a:t> </a:t>
            </a:r>
            <a:r>
              <a:rPr lang="ru-RU" dirty="0" err="1" smtClean="0"/>
              <a:t>ефект</a:t>
            </a:r>
            <a:r>
              <a:rPr lang="ru-RU" dirty="0" smtClean="0"/>
              <a:t> у </a:t>
            </a:r>
            <a:r>
              <a:rPr lang="ru-RU" dirty="0" err="1" smtClean="0"/>
              <a:t>щільній</a:t>
            </a:r>
            <a:r>
              <a:rPr lang="ru-RU" dirty="0" smtClean="0"/>
              <a:t>, </a:t>
            </a:r>
            <a:r>
              <a:rPr lang="ru-RU" dirty="0" err="1" smtClean="0"/>
              <a:t>багатій</a:t>
            </a:r>
            <a:r>
              <a:rPr lang="ru-RU" dirty="0" smtClean="0"/>
              <a:t> на </a:t>
            </a:r>
            <a:r>
              <a:rPr lang="ru-RU" dirty="0" err="1" smtClean="0"/>
              <a:t>вуглекислий</a:t>
            </a:r>
            <a:r>
              <a:rPr lang="ru-RU" dirty="0" smtClean="0"/>
              <a:t> газ </a:t>
            </a:r>
            <a:r>
              <a:rPr lang="ru-RU" dirty="0" err="1" smtClean="0"/>
              <a:t>атмосфері</a:t>
            </a:r>
            <a:r>
              <a:rPr lang="ru-RU" dirty="0" smtClean="0"/>
              <a:t>. </a:t>
            </a:r>
            <a:r>
              <a:rPr lang="ru-RU" dirty="0" smtClean="0"/>
              <a:t>Не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виявлено</a:t>
            </a:r>
            <a:r>
              <a:rPr lang="ru-RU" dirty="0" smtClean="0"/>
              <a:t> </a:t>
            </a:r>
            <a:r>
              <a:rPr lang="ru-RU" dirty="0" err="1" smtClean="0"/>
              <a:t>ніяких</a:t>
            </a:r>
            <a:r>
              <a:rPr lang="ru-RU" dirty="0" smtClean="0"/>
              <a:t> </a:t>
            </a:r>
            <a:r>
              <a:rPr lang="ru-RU" dirty="0" err="1" smtClean="0"/>
              <a:t>однозначних</a:t>
            </a:r>
            <a:r>
              <a:rPr lang="ru-RU" dirty="0" smtClean="0"/>
              <a:t> </a:t>
            </a:r>
            <a:r>
              <a:rPr lang="ru-RU" dirty="0" err="1" smtClean="0"/>
              <a:t>свідоцтв</a:t>
            </a:r>
            <a:r>
              <a:rPr lang="ru-RU" dirty="0" smtClean="0"/>
              <a:t> </a:t>
            </a:r>
            <a:r>
              <a:rPr lang="ru-RU" dirty="0" err="1" smtClean="0"/>
              <a:t>геологічної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на </a:t>
            </a:r>
            <a:r>
              <a:rPr lang="ru-RU" dirty="0" err="1" smtClean="0"/>
              <a:t>Венері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у </a:t>
            </a:r>
            <a:r>
              <a:rPr lang="ru-RU" dirty="0" err="1" smtClean="0"/>
              <a:t>неї</a:t>
            </a:r>
            <a:r>
              <a:rPr lang="ru-RU" dirty="0" smtClean="0"/>
              <a:t> </a:t>
            </a:r>
            <a:r>
              <a:rPr lang="ru-RU" dirty="0" err="1" smtClean="0"/>
              <a:t>немає</a:t>
            </a:r>
            <a:r>
              <a:rPr lang="ru-RU" dirty="0" smtClean="0"/>
              <a:t> </a:t>
            </a:r>
            <a:r>
              <a:rPr lang="ru-RU" dirty="0" err="1" smtClean="0"/>
              <a:t>магнітного</a:t>
            </a:r>
            <a:r>
              <a:rPr lang="ru-RU" dirty="0" smtClean="0"/>
              <a:t> поля, яке </a:t>
            </a:r>
            <a:r>
              <a:rPr lang="ru-RU" dirty="0" err="1" smtClean="0"/>
              <a:t>запобігло</a:t>
            </a:r>
            <a:r>
              <a:rPr lang="ru-RU" dirty="0" smtClean="0"/>
              <a:t> б </a:t>
            </a:r>
            <a:r>
              <a:rPr lang="ru-RU" dirty="0" err="1" smtClean="0"/>
              <a:t>виснаженню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існуючої</a:t>
            </a:r>
            <a:r>
              <a:rPr lang="ru-RU" dirty="0" smtClean="0"/>
              <a:t> </a:t>
            </a:r>
            <a:r>
              <a:rPr lang="ru-RU" dirty="0" err="1" smtClean="0"/>
              <a:t>атмосфери</a:t>
            </a:r>
            <a:r>
              <a:rPr lang="ru-RU" dirty="0" smtClean="0"/>
              <a:t>,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припустити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атмосфера регулярно </a:t>
            </a:r>
            <a:r>
              <a:rPr lang="ru-RU" dirty="0" err="1" smtClean="0"/>
              <a:t>поповнюється</a:t>
            </a:r>
            <a:r>
              <a:rPr lang="ru-RU" dirty="0" smtClean="0"/>
              <a:t> </a:t>
            </a:r>
            <a:r>
              <a:rPr lang="ru-RU" dirty="0" err="1" smtClean="0"/>
              <a:t>вулканічними</a:t>
            </a:r>
            <a:r>
              <a:rPr lang="ru-RU" dirty="0" smtClean="0"/>
              <a:t> </a:t>
            </a:r>
            <a:r>
              <a:rPr lang="ru-RU" dirty="0" err="1" smtClean="0"/>
              <a:t>виверженнями</a:t>
            </a:r>
            <a:r>
              <a:rPr lang="ru-RU" dirty="0" smtClean="0"/>
              <a:t>.</a:t>
            </a:r>
            <a:endParaRPr lang="uk-UA" dirty="0"/>
          </a:p>
        </p:txBody>
      </p:sp>
      <p:sp>
        <p:nvSpPr>
          <p:cNvPr id="17410" name="AutoShape 2" descr="data:image/jpeg;base64,/9j/4AAQSkZJRgABAQAAAQABAAD/2wBDAAkGBwgHBgkIBwgKCgkLDRYPDQwMDRsUFRAWIB0iIiAdHx8kKDQsJCYxJx8fLT0tMTU3Ojo6Iys/RD84QzQ5Ojf/2wBDAQoKCg0MDRoPDxo3JR8lNzc3Nzc3Nzc3Nzc3Nzc3Nzc3Nzc3Nzc3Nzc3Nzc3Nzc3Nzc3Nzc3Nzc3Nzc3Nzc3Nzf/wAARCADhAOEDASIAAhEBAxEB/8QAHAAAAQUBAQEAAAAAAAAAAAAAAgABAwQFBgcI/8QAPBAAAQMCBQEGAwcDAwQDAAAAAQIDEQAEBRIhMUFRBhMiYXGBMkKRBxRSobHB0SMz8BUk4UNysvFiY4L/xAAYAQEBAQEBAAAAAAAAAAAAAAAAAQIDBP/EACERAQEAAgIDAQEBAQEAAAAAAAABAhEhMQMSQVETIjJh/9oADAMBAAIRAxEAPwDxwgQQINCByZ96fQHSnBMjkGtu4YG+/wC1FmIOmhpsx+lIHqN6BhP/ALoifU605ynTZVMpCkgEncaa0CTtMaetEIJnXzNCNhtrzRgAddaBhprRHY7GmjQTTgRFEpiqf4oIk6iDR5SNRSiCdiPSioxtvRaEb+goshjQGmy67/nTZs2x09zTkAxAMedEEyYGp6yKcpUkaU2BAJ1ifWn6yPWKcTpNPH+CiUJkmjAy787UI005p9edKgeeoAniloOB70kgQTQkHmgeOduNKXOg086eQDTKOwoB5OtP14pAH/1RGJ0nWgFQkxOtJJywdM1OJHl1po2oop/yaVD/APlNKhwBUbigmRtuaJRERzSA0HrVAkEExr50wHr50WpMCTHnTR10A6UCIk6CiTOkn1FCCRE9aeYPWgMAGAIkGkBNKIOnHnWvgHZ3Esef7vDLZTgHxuHRCPVX7URkhKo3q3h+HXd8rLa263PMDQe+1eq4F9mDVnlexEpunNDljwD25967K2wZq3aDbLDaANgExWpjU3Hk2EfZ47cEKxG9DCT8rSMxHuYA/Ou1wv7PezTISXra4uj/APc8Y+iYrqTaawUFJ9KA2SknQxO/FbmEib2G07M9mrcANYLZJjlTIUfzmtNnCsKCQGrGzA4At0fxWcGn25la46gyKicfvbf4FJVOtXUY9LfrWcwPCXBDmHWSx0Nug/tVC57D9mbsf1MGtAerach/KKzx2iuWR/uGFgfiAzCtC17QMupTOs6aHWpqFwzjAxL7JcCeBNm7d2ij0WHEj2V/NcbjP2U4zalZw95i+SBISPAsj0On517AnE2FjR0DiD1qdp9DkGRpzNT0ibynb5hxDDbzDnyzfWz1u6PldQUn/mquQiY9a+pb6yscTZNviFqzctH5HUgj26V512m+ylp1K7js493a9T91eVKT/wBquPesXGxqZvHQCB67k08DnWrmI4dd4Zcrtb+3cYeRuhwR7+nnVWJrLpsBG8elNvUhSRvxTHQTxQCYpEeLanMARrRAgaxQNpI6RzTZTEj8qR6U+o1gUU2RPl9aVLN50qCIxGog+lAFQIEwOKcq2015mhkzFUgkJzcwaciNj+dMTGk0gogRpQIiTqImiSOg2p0yY9a9K7Cdj0sFGJYuwFrgKYt1jbopQ69BxzVk2lqp2K+z53Eg1e4wFsWZ8SGdlu+vQfma9jw1mxw23btbdpDDTYgJQAAKzzcDIVJSZHFQh7vFeNChO5iukkjNlrqUKaUkZVJI9aJKEEeEg+hrlm7lpomXCgz8U6e9Wu+cSkLZOpOwOkUY/nW6pg7JII6VEu3A1M1jN4wpK4UodSnkVdGIIcTIkab1YlxyiR61KgQDqeRzWTcoubd2FtyhXzb1rtXLazkUYPANOqVTpmHRVVZlZ25i7aQRLiHEEie8bNYl0w8gqLb5Jj48sH3Fds+0EypCQpCh8I3FUbjD2HkaAgk6RWbi7Y+TTh14jcWzmR/MlJ17xE6+1aNjjLqQlTb8+R5q5fYCZ0SFQZnaPesh3A3EuFbJKSNwD+1Y/wBR13jXT2mPKEB4EA87g1t22JsvJBSr3FeepaurfRSVBJ+YapP+edaFsp0eIEoVzwDWpb9c8vHjXUY/g+G4/Zm3xFlLgA8Dg0W2eqTXi3a/she9nH8ypeslH+ncJH5KHB/WvWLW/VIC5SQNJq26lq9YUxcIS8y4mFJUJBHnVuMrlq4vndUgaGolHMK7Ptx2PcwRRu7MKXh61QDuWieFeXQ1xp2864603DJ0Ou1GRNR+9FOlA4AHqKROs0JM+vpRFJ5opu6HUUqDKrqfrSoIlbAcU4EiOaIgE0JGU6GqHUImJFCkTEDmnETE10XYns+vtBjDbBB+7tjPcLGnh6ep2om3Q/Zx2T+9qRi18j+kk/7dCx8R/EfIHbzr0G+RcWtykJSpY3VppFbdrZs27LaWkJbSkBIQnQADgVbct0PQpQnSuvrqMzyark2nn2nHVKUpRVGVEcVbaxBi9QtIKUqQYOuxp3rdIvQJUFJEa9K5ha2lYwV2CwHmlqS42hMhQ6ms26d5jMm/d2IcRlLi0tnUlOhIrFxHEHcJ7ssuLXbSIkzHvWra4h96YV3ih3ifi4T/AJ5VjY7bunQIWpt2MhCdIqZX8ak+VetMctr8nIBmAmOa1LW6StMpOh28q5C3sPCpxjKh5IgpO+nPoaPCr64DyrfKAVE5Soxl9qky0XB263gpKZUZ4MaehqW1vnEkpcKj+GRXIW3adpPeMqdUlaQRlUOanse0LDi0ArIJOXJ51r3c743bpWhzQjIpW4qNaJzBogk7pIqixeIUEDXOPOrS7hTaZWCTOs71024+tglOICktPCAoRPnVe6w9h0gkQVDQjg1N95K5CglYP4hrUS7kMQl1shtcnN+GlWSsS+sL6zX3jBS8yd21frPFQB9CSC4hSM24I5roe9gEk5mT83SoLjDmn0eBQH4SNYrOvx0l+VmyhxOZtSTP61JY3WReRwxroetVF2qbdwocGRZGiuFGqr7TskAkKT161Nt+srrlW9vfWzjDqEONuJKVtkSCDXh3bfsy52exPKgKVZvElhw/+J8xXplhiq215VqyuD5fxVpYtZWfabCXrG4gLWJQvltQ2Iq2e0cbhca+fYg9aR0O+lW8SsnsOvXrO5RkdZWUqH+fWqiiZ28q4rCJTwImik6UG5pySJO/kaKf2/KlSn0+lKghVqOlKNuTRExqAPehGp/eqg22yVdBXvP2f4IjBMCaStIF1cQ48TvJGg9h+9eUdhcKGKY8whSZaZPeuaaGNh9Yr3i2bhKSea3hOds3pc7tKkJnZJB04qcRkAH5UKR/QJO5G9RIfA21IMV0c9bVsVbUUAsISXRpmUdh18652wwi2sMXC2llx54KUozM10irpt1woSCM2k8GsZxxFhdrC1Fx51Jy9EpH6b1jJ6PHvoT1q0qzdASEhUmEjUnmsqwvUtJSxcBx1CnCjMRsd/pWnfLedsW+6+IASkbj3oUspt7ZOdSSpKZWop3rNbnSkrDA1NxYNKMqIVmPh13Arl761z4mhxJiVmcogGN66VPaB1lhBYaQ4kHKIOh/zpVy3Sy4EOPhtAVqRGoO8e9TitcztyWLdn0C5S6lyO+Gg5CvOsRqxure5Lc+MDpzXb4wy9c5nWh/QXqIGxB61lXYQpEolb0SskiUms1ZJVNeMXlrbJcdUo+KFEJ2jrXQ2PaRq7tUh9W40k7xWFfWOexX3iVJUr5JrBsQu3eQErASDBkzT20WPUf9QY7hIWrT8WaSDxQXLj7LKlISXm1iQQdq42xu3Le4U28lSkL0A69DXSYXibC7Pxr8Pygn4a1MtpcdcwzGJEOJaKhKtRJifI1asLxaM5SrMmfEjkTWfiNg0sjKRkUZmdZ6isB7EbvD7wCSrKdJ+YedN2FksdndXDLycqlAlXCtxWey8O+DLvhOuUnY1UN4i+aSdErKQofxVd64J1IJIAnT9KW8tTHhsXFkh7ZICxptvUAS/bqDiJkHegsrxKoBJMjerH3xs+IkATlWJrUsZsrj/tJshdts4u2jK8AG7iOR8qv2+leekdT717je2TeI2T1suMrqCPrXi17brtbl23dELbWUnTkaVnKc7crNIMpGwmhOo1NERG/OtNtzrWUBr0pUcny+lKgBWu5jpFO2mVQE0KhImZ0omoifeqler/ZVh3dYZcXpT43l5UqI+VP/ACTXpNmCoQQIAkHrXN9j7VNlgFjbwJDKc08kjMf1romiloZGxM/lXXGcJl1pcz52yUlJA3iqN6282kFlMlU69KsIUlDYTkCZnYUJfzOhs8mqzjxWW2lf3llltQTmGZU7+1Q4syG89x8bqRBjUBP/ABW641aoCHHUDMgQkndM1lXinjLDBSUL3kSTPnWbOHbHLdUmLoW1qXblcpCQVuKTBSDtFBlaxB2E3SxKM+QHKI4kmsPtBiS7VsoeQM7SgGiATmI5I8qiwx2+xFh3K4gJCvG4sAZxuQDxXO347anaFy1Su4AbJLFqs6N7E7612OBWrN2ytbiQc5lIOwmoEWtsqzT3TehIkg7narWANPBVx3pyoBhoE6VcZyxnf8iZZQlhbCwIOaEg8VhMYC4ziRIWQ0Eyggbk8GukXbgW61n+5nkKI1imS73YaQ8UAfjG8VqxiZWdOexu1ULBeZPig65firzp26S1cIAEwYMjevc8WYYuMOKMgUmJFeGYxYC2vHEJVPimIrGU1WscrcXVsONXlm0sD+qkQkxrNZ4t3bd8qJKgVEEJ2NQ2F53Fo20Izk1pqauLjKRlB3JB0rG3aa0sNXKiJUCSzqAelJxhjEhnyQ5l3B1HQ1iXy3bV7PJSToRWhhFwbt5ADhBAMKQoDWOetWVOE9zaBohSJSRpExrHX61AyuFyNVmTlI4rYfJQy2p4jKo5VKBmf4rOxK0Soi5tFAK54gVVhrkfdSlbROVwanik3DrClJJKiSZBqNnNdNd2VEz0o8MaWxkaWIUFR6ikWrFhiKkLDTileR3ri/tBtUN4uLlqMtyjMqPxDQ/tXX31rkdGQRyQTXPdtGu8w5tY1Lbg/PQ1u9OWc3HDEAGaMFOo1M8ikRQHw6ga1hxHlT+I0qWZXVP0pUEJQfbferFi0XrllkHVxaU6eZA/eq6t60+ziO8x3DkHY3Lf/kKrL3lkd2AE6JQAImtFqFISrk6aVUtGkrzKI22q8lqAkrUAANB0rtGstBddztaKgg6nyqJ9aQ6hOqVECCDzUi2kOS26lLiDwRIqC8TN403sECSTxpUpjORP3DaUhl5wErTJSdCPOreHNNIQoIyqAGhG8Vy6QvEV3aSqQPCk8pk/xXT4Xad0kd2ohJEEGsy7azxkmnP9qbNxdu4La3SpxeiSeZ3rLcsDY4ILWzDie8jvSg5ymYmK9AuWWnUQ4B4tJPWsy9QmyCG7dvMVqjy96lxXDycaYVnbqQ41bpCmkqGYKUfFp+lXrYqXiSxbq71KZSCBCQdz61deSlm0cD621PkEA5oIHQU9q13TzSnSQlsZlQZmREUk0ty3yu26u9nMkhKN56+VZuLuMqUGhlAOxjfyrUKkpTmTqlR8M8Cudx1hP3lKmV/EoGK1l05+Obyads5ksltKUQIMGNpryPtYk2eIOoSolBO1d/YXdyFOpfENE+FQ3jr5CuG7a3aLxbIQn4QUlZ1Jjz5rnlduvrqVj4cvNcIzqiTAnauwbuDaNphOY7TO1c1Y2wLaFDLHXp51sNuKU0taSFJyxvpXOumHEJbjN9chq6Tk4CjpHrW9Z4Wzh6VKZSnIROcc6VgWFohakvXRlxWqTMVtvLeNktGcAADb9KsXVVb2XGMocIGfwgGd6N10NshGi/AYG2lViF5hlUNONiYG9UXLnOSlxyYEJ0o10gbuFs3aVtHQk6dK1F3ceIzmSeetYzYW4rMkAqE69avNnvU6AZiJMjmrEjS+8JuQB8x2HSsPHWSvDLpKtcqSdd5FbVpbuZ2ymCk767VWxpghh9CwCnulSedq6fGMunl5134606oKfOkdp4ponTrWHmNkHU/WlR5D50qCuveBWr2XV3eO4ctWgFy3qfUVmLSPcVYw93ubu3dI/tuJV9CKo+jrSA2QBpV0p8EgaxWZhzoWg8zqK1O8yNjqK7Qy4qvbIWpyCSSQZPTWoL5KlKLoUNBCgeKstAF0qBjQj61HcsoW0hK9k+JR5JqXmNY3VRYVa5WFLby+JWgA4863gsNNZTtESeTWKpYYabico1MGsbHu1TVkwkNqClLMEHUis7kW4XOujxO4U4nu2oQUic3nWcbsRqZWnUnpWBY9obl3u7d5sLWoFRcG2Xj3qfB2Lh24+9XyRkKjGuuXzFZuf46Y+P1nK6t1TyHi03nWoiHFCfyNWHe8GJMNBSQ2UZlD9Z/ilaONP3qiz4m2/iCfyq94CHXSnMrbN+1XGfWcrqqF9e53VM6ju/COlZ7rYublTjzmVA+Eq01qLEXS3eJU1/dTrlVsZrkcSxd1nECy6+FpmSlJ0HpWcsm5JJHT4upaG/6bhSEJMlI+IdK89xJwuENKMiZgcTWtc4ibi3KmirwmMxJ2qvaYYHcz6/ErcDg1jbVm+INiyc8TaEqTIABrWThC7ZhlKYC17waltXAwUKcAzBMA81osPC5dIMwkyANxUa1pnt2qktNkhRWhcAR+dWRLdklS0SsqOhNaCmy2M2VIy8nrWTjGIMtJCQkSkbHrV6XbKxC9T3hU2o51nXXis426ysAg7zPX0obVt2+uVuBKsgO8V1GF4WFgL7vMpOw4ox3yxbZpSFAEwANRB1rRwewW6+EpSSBJPEVuO4WhbBQlEKUNY4rYw3DkWDKlKhS1b10mKXKSM7uG220gIOnWsXFkD7pdOLMw0o+Q0rpr0JU2pKD4idIrme0hFr2fvlr3U0UjzJrfTnvh5Lr0FNBjanOh3086ad65ORZDSpSOopUESk9SYp0TM6mhUcsjjikgiRP0qj6B7JP/AHvBbG4CpzspnyMQa6MglskdJBrzf7LcULuDLtJ8du7Gv4Vaj85r0VpzwEK1rrOi/oGBuVSDO3Wmv1obZUVGExBHNCh0gqPG+nFYGNXbzzzTCBKCrUjTSpldR0wx3T3t+/dOlNvKW0IyggTJqnieF262kFbed0qEGOlWbC3z3KWW0qJJ7xxU8dK21NNZ0LKgrINAetcpLXe5THhisWSmGUjTMABI6dBQPIuCv+4qBOVO0zW2tgFoLXCcgkkVnM2hurlbpWCAfBpsAKnroxz+ruFNN4fh2Twd84c6501qw/eNsWpW4QNc2XrWO7dtM3Km1OJW6U/CDATXO41iDif7ClOLQmYOv/r0q+2ppn03zVPH8eQzcuLDZUpSdATqCd645oLub0LWcuY80d0h928Ul1XjWdlcCtTDrZtpwLISpyYEnQelZ3pm7yuviR5GVpKGoKB061pWAdbAJSopPHBNRpaz3aW0pACRJzc1rsuoaQfAJO0ngVl2kEGpV3qwCY3japm0OLksry6ST1p2Tn8T7Z7ueNSf886kcuu6YKMpak6DitKjuXChglatCNBOqqzE4ZcXbgU+O7QdSCeKnbfShwqcSpxyfCk8VP8A7m6WpJKm0DiNaJY0sPsbS2R3SNVKO4/Ote1swwkgARPWs6zbFuhBUkAJEgn9amVcOrISEmD9K3HO/i8lTSSpWbyg0QUspJjfaTVe2aVmzLgjip3VzMABNdY5ZRXukJQkGZUd4ri/tFvEpwksI0LjiUn21P6V2boIbIIIPWvLftHuQcRZskKBDKSs6/Mr/gVMql6ceoEKE0ydSfSlJPFPwelcmDZD0pUtOqvpSoIyJHpqaDb1qVYgRUSuANDVWOn7BYr/AKdjrWcw0/8A01T+X5/rXt1s6VNA5tdtK+bWllKgUkgjUHpXuHYrGEYphDVys/1EeBaZ2UP53rWNWc8OgechWQCBMk7VkrOW/JSrMlMxHFWLx5ZJSkFRVzOwp7JhDSVLIlSuvWply74zUWcPShnvXAgBa9JqdpaXXkp0+tUmw4co1SkfFPWmuboMtFLWULVTeks2sYk93ik2qFxmMKJ4TWfiF4iyw9xFksBzKQF9Kpy7dPFxJ1R8a6qLaU7o8ChCJzLHzDpXO5XbrMJIxmGy0lV268C66cgJMwT0FSt4fdqJW0CAT8SvmPWtJNg25dIuHwEsNDMhrqeCatrvkA+GTGwJiKkHOu4WpKXXXYzjTNv+dPY2pSytTSc7h0ICZNdM1hdxiiTCSiY8XUdK3rTs8xY24SD4gN61MLWMs8cXAJsFMqC3VFKl6IRufOa1rDAnbh4KUvOOdIEdK6prD7VCyQjO4N1EbVYW4sDK2hKeBlG3nW/5s/0/GcrDUMI2lRG/Ss9eCZ3e9WvKZ8KSdDWzDzqobMgbqjQ1ZZtWkLzuLLihsCdBS4xn3sZ1jgNuR3jrcmZHWryLG3QTkbGYaEk1YcuEghII32T1qZhvQFZj15rckYuV+qZs250bAHnTpt0D4kzA0FXiWwQNx1qNbzQV4U78mrpm5XSv3GYkr0HSgW0mJyA9KnU6lQ1I061C7cADQ/Sqm7VHE1NW7C3X1BKUpKlSdkjevA8XvFYjiNxduad6skDoOB9K9E+0rHVN2Yw9tULuNVidkD+dvavLyvU8VzzpTDTY0gAZ3NIkzpPnNFtB361gDCfxH6UqaP8A4ilQC4JB2mdBURInc1I4YEc1EY3mrCCB9gK6Xsbjn+lYkEPKi2uAEOT8p4VXMzAEgGiRJO00Xq7e/wBmttxTZAzDQz1rVYDSgswJP0rzDsN2nBZTYXa4db/tKV8w6eoru7a4UttKArwqP1qy6d/+puLb7oOZLcwkakjc1SaaJuHXnPElKYTI0rUaYAQARIAnpRud2gwkAITrtvSzfZMtcRivtrCAmYVmkAcDzqjcDO4ApRKRqYFaD5LzxVmhJMHLxQ2+Gu3qyFQ03MFR3I8qxrfTpMtTlkMpusTeDVoklkHxK4NdLh3Z5tg96/J8zzWswzbWTQYtEJARyOahfuoJQFSuIgcV0mGu3HLyZZdJ/vLbUNsogDikHHHTmnw/iVtVRu2eE5SkTrrVtAQwAXFF1z5Qdh7VpzsiVLSYBVmPIJ0FVrl1htBCliBunqaJ50qgqWSOZ/aqyhahcgJjclfNKSfqD73dPf07NoxtmiEirLOHrKf9y8VTwkxQKv8AKQlprwjroKgfvHnVBS3EpHAHFTh01l8X0/d2BKdSDvOlQPYqygwJURVAvsL8JWVk9JNSNsuLADTBA/EpMU3TUnaym9edOiQOgo8xUqVq1FM1bkCFLSPIamiUkIH9zQzIy/rWuWbYidMbCf0rJxnFEWFq688sISgSRO9X71+GlEKCQBJUdvrXkHa/Hzil0WLdZNq2TrPxHr6Vm5JdSbY+KYg7iV+7dPHVZ0B+UcCqKgCRNLc6/SikERt51zczBMGiI/wU0gxr70hRSg9DSp5FKghc+Ek/WoIjiTxUzgmfOojodKpDCJGk0aZnbXrQCOmoo1HoI8qKNtZQsKSSkgyCODXofZPtT96Whi7UkPI0BOmb/nyrzkFRiTPlUqFlCgpKykp2PNNLjl619AsYil0lRVCUjWDQqvjcrCEgpSRoY3ryrAe0qszdvfOZUz/c6+telYRdMOpSpSk7aCeOlTd6d562bjVtbRqc6hCY2HPnVxa2224SAkcDrUDb6VpDbSRrwKlbYSo53DJ6ToK6T/xyt/TJK1+FoT1jj3qTuW2vEuJGpMUcoSMqIjyqN8gpGoQNt9a0z2B6+QhUJGu0RVRL7i1qUSEjod6mSytwwyyVeZGlW2MHcWU99qN4Ogqc1d44swOuOLIQCVfi6VOiyu3iIEHrH7mugtsPbaAKiBzCRFWx3CNZGvWppm+b8jnmcCdWQXnAB6SavIwNnKNCpXOatJy7aSYBFRqvUASk00xc86hawppuIAE6wBUwsmxIUZPSoTfpA3+tQO4ikSouCIq8s6zq45bsJjwpEbGKzbw2zaVqlKQBJJOlYmMdqLayQpbr6QlI11ryntX21ucYzW1spTNrzr4nPXy8qlsjpMbj2v8Abzth99LmHYa4fuwMOOJ+c9B5VwalEDUCnKp3oeNq527BEjIAAc1MZOukUo02NFOumvtQN5DiiMaRtTEjb9KfMmRptQNPl+VKnzJ8/pSoIFk9dqBRj1onN9Tp0qOdYNUh9B5CiUsKABG1AeCaREKoo4GkGnJgdKHUq02ikDBkmT0NESJMCeOprUwvG7zDiA06pSPwnYelZBV+fFIE7ajzovM5j1TAu2Nu4lKVOlK41CtDPlXVWmMsPQQ5PvXgWcyCPatCwxq+tSAh0qA4UadOnvL3H0Dbvd6SC4BpxWnbtWzYlQBVG5rxGz7eXDCAnJ3YHI1rRa7euOalYPqa37MWS9V7P96aRtE1E5iKTolQ/ivJ2O15d071Kecx5q+jtPahPicUtUTGaBT2T+U/Xfru1ndXpJqNV4APE6PrXCr7W2iRAmTuKzbntexmjdPrT2amEehu4iwhOryfLWqD2PWzaZ78H0rzG+7StLJKVekTWHd40p2Q0FCd5OlT2q/5j1C87XstzkWCea5TF+2jiysNLJJ2AO1cS7dOOnxrMdKiHin96m6lzvxcvsQfvXM9w4VDgcCqKdVamnAkeXnTaTptWWRmPQedMdeTNKKXmaBwY0FInXn2pcE04kbkUQiJE0UQNN5oQo/lTyaAcqvKlT6/hFKgicEDWowBsamcIjSDUSd9RuapDApjUUwE7HWiIG5FLzNA6QrnWacJ03kDpTEjeafMNAJ060CKZ2mmSCN6c5iJE6U3SKKfnSI9aUmZHpSGWNQZpKPUH0oEFGZjUc08gCYG1DA4NIRpyKIQWRsSPOjDqtCXFfWgOopuDxRRqdcJ+NR96JCiEkTM9dah4G1OCoCf2oukmsgGmUR6a80JMRJMb04II2+lE6Pm09aSjxGg603O23NOCJ3J5mgcggb780kx83FOIyyd6EdR9KiCUqPhEnzNKeu4pjvpGm9OQD7UDkj/AA0ioaimEQIOh5pjJ2PvRRE/Wi4FBGmmtET4fEaB85/DSoO89fpSogHvmpx8B9RSpVSAc3XSR8VKlQLg0/8A1KVKgMfCfU0Cfm/7qVKinV8BpvmVSpUDr+I+lJrdXrSpUQ6f4oBt70qVFMmjX8I9aVKimT8A9T+lOPjTSpUKR+Kl8gpUqIIfvTp296VKogB8SqmT8A96VKgFW/0oRsPWlSoovkV6UKv8+lKlQNSpUqI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7412" name="AutoShape 4" descr="data:image/jpeg;base64,/9j/4AAQSkZJRgABAQAAAQABAAD/2wBDAAkGBwgHBgkIBwgKCgkLDRYPDQwMDRsUFRAWIB0iIiAdHx8kKDQsJCYxJx8fLT0tMTU3Ojo6Iys/RD84QzQ5Ojf/2wBDAQoKCg0MDRoPDxo3JR8lNzc3Nzc3Nzc3Nzc3Nzc3Nzc3Nzc3Nzc3Nzc3Nzc3Nzc3Nzc3Nzc3Nzc3Nzc3Nzc3Nzf/wAARCADhAOEDASIAAhEBAxEB/8QAHAAAAQUBAQEAAAAAAAAAAAAAAgABAwQFBgcI/8QAPBAAAQMCBQEGAwcDAwQDAAAAAQIDEQAEBRIhMUFRBhMiYXGBMkKRBxRSobHB0SMz8BUk4UNysvFiY4L/xAAYAQEBAQEBAAAAAAAAAAAAAAAAAQIDBP/EACERAQEAAgIDAQEBAQEAAAAAAAABAhEhMQMSQVETIjJh/9oADAMBAAIRAxEAPwDxwgQQINCByZ96fQHSnBMjkGtu4YG+/wC1FmIOmhpsx+lIHqN6BhP/ALoifU605ynTZVMpCkgEncaa0CTtMaetEIJnXzNCNhtrzRgAddaBhprRHY7GmjQTTgRFEpiqf4oIk6iDR5SNRSiCdiPSioxtvRaEb+goshjQGmy67/nTZs2x09zTkAxAMedEEyYGp6yKcpUkaU2BAJ1ifWn6yPWKcTpNPH+CiUJkmjAy787UI005p9edKgeeoAniloOB70kgQTQkHmgeOduNKXOg086eQDTKOwoB5OtP14pAH/1RGJ0nWgFQkxOtJJywdM1OJHl1po2oop/yaVD/APlNKhwBUbigmRtuaJRERzSA0HrVAkEExr50wHr50WpMCTHnTR10A6UCIk6CiTOkn1FCCRE9aeYPWgMAGAIkGkBNKIOnHnWvgHZ3Esef7vDLZTgHxuHRCPVX7URkhKo3q3h+HXd8rLa263PMDQe+1eq4F9mDVnlexEpunNDljwD25967K2wZq3aDbLDaANgExWpjU3Hk2EfZ47cEKxG9DCT8rSMxHuYA/Ou1wv7PezTISXra4uj/APc8Y+iYrqTaawUFJ9KA2SknQxO/FbmEib2G07M9mrcANYLZJjlTIUfzmtNnCsKCQGrGzA4At0fxWcGn25la46gyKicfvbf4FJVOtXUY9LfrWcwPCXBDmHWSx0Nug/tVC57D9mbsf1MGtAerach/KKzx2iuWR/uGFgfiAzCtC17QMupTOs6aHWpqFwzjAxL7JcCeBNm7d2ij0WHEj2V/NcbjP2U4zalZw95i+SBISPAsj0On517AnE2FjR0DiD1qdp9DkGRpzNT0ibynb5hxDDbzDnyzfWz1u6PldQUn/mquQiY9a+pb6yscTZNviFqzctH5HUgj26V512m+ylp1K7js493a9T91eVKT/wBquPesXGxqZvHQCB67k08DnWrmI4dd4Zcrtb+3cYeRuhwR7+nnVWJrLpsBG8elNvUhSRvxTHQTxQCYpEeLanMARrRAgaxQNpI6RzTZTEj8qR6U+o1gUU2RPl9aVLN50qCIxGog+lAFQIEwOKcq2015mhkzFUgkJzcwaciNj+dMTGk0gogRpQIiTqImiSOg2p0yY9a9K7Cdj0sFGJYuwFrgKYt1jbopQ69BxzVk2lqp2K+z53Eg1e4wFsWZ8SGdlu+vQfma9jw1mxw23btbdpDDTYgJQAAKzzcDIVJSZHFQh7vFeNChO5iukkjNlrqUKaUkZVJI9aJKEEeEg+hrlm7lpomXCgz8U6e9Wu+cSkLZOpOwOkUY/nW6pg7JII6VEu3A1M1jN4wpK4UodSnkVdGIIcTIkab1YlxyiR61KgQDqeRzWTcoubd2FtyhXzb1rtXLazkUYPANOqVTpmHRVVZlZ25i7aQRLiHEEie8bNYl0w8gqLb5Jj48sH3Fds+0EypCQpCh8I3FUbjD2HkaAgk6RWbi7Y+TTh14jcWzmR/MlJ17xE6+1aNjjLqQlTb8+R5q5fYCZ0SFQZnaPesh3A3EuFbJKSNwD+1Y/wBR13jXT2mPKEB4EA87g1t22JsvJBSr3FeepaurfRSVBJ+YapP+edaFsp0eIEoVzwDWpb9c8vHjXUY/g+G4/Zm3xFlLgA8Dg0W2eqTXi3a/she9nH8ypeslH+ncJH5KHB/WvWLW/VIC5SQNJq26lq9YUxcIS8y4mFJUJBHnVuMrlq4vndUgaGolHMK7Ptx2PcwRRu7MKXh61QDuWieFeXQ1xp2864603DJ0Ou1GRNR+9FOlA4AHqKROs0JM+vpRFJ5opu6HUUqDKrqfrSoIlbAcU4EiOaIgE0JGU6GqHUImJFCkTEDmnETE10XYns+vtBjDbBB+7tjPcLGnh6ep2om3Q/Zx2T+9qRi18j+kk/7dCx8R/EfIHbzr0G+RcWtykJSpY3VppFbdrZs27LaWkJbSkBIQnQADgVbct0PQpQnSuvrqMzyark2nn2nHVKUpRVGVEcVbaxBi9QtIKUqQYOuxp3rdIvQJUFJEa9K5ha2lYwV2CwHmlqS42hMhQ6ms26d5jMm/d2IcRlLi0tnUlOhIrFxHEHcJ7ssuLXbSIkzHvWra4h96YV3ih3ifi4T/AJ5VjY7bunQIWpt2MhCdIqZX8ak+VetMctr8nIBmAmOa1LW6StMpOh28q5C3sPCpxjKh5IgpO+nPoaPCr64DyrfKAVE5Soxl9qky0XB263gpKZUZ4MaehqW1vnEkpcKj+GRXIW3adpPeMqdUlaQRlUOanse0LDi0ArIJOXJ51r3c743bpWhzQjIpW4qNaJzBogk7pIqixeIUEDXOPOrS7hTaZWCTOs71024+tglOICktPCAoRPnVe6w9h0gkQVDQjg1N95K5CglYP4hrUS7kMQl1shtcnN+GlWSsS+sL6zX3jBS8yd21frPFQB9CSC4hSM24I5roe9gEk5mT83SoLjDmn0eBQH4SNYrOvx0l+VmyhxOZtSTP61JY3WReRwxroetVF2qbdwocGRZGiuFGqr7TskAkKT161Nt+srrlW9vfWzjDqEONuJKVtkSCDXh3bfsy52exPKgKVZvElhw/+J8xXplhiq215VqyuD5fxVpYtZWfabCXrG4gLWJQvltQ2Iq2e0cbhca+fYg9aR0O+lW8SsnsOvXrO5RkdZWUqH+fWqiiZ28q4rCJTwImik6UG5pySJO/kaKf2/KlSn0+lKghVqOlKNuTRExqAPehGp/eqg22yVdBXvP2f4IjBMCaStIF1cQ48TvJGg9h+9eUdhcKGKY8whSZaZPeuaaGNh9Yr3i2bhKSea3hOds3pc7tKkJnZJB04qcRkAH5UKR/QJO5G9RIfA21IMV0c9bVsVbUUAsISXRpmUdh18652wwi2sMXC2llx54KUozM10irpt1woSCM2k8GsZxxFhdrC1Fx51Jy9EpH6b1jJ6PHvoT1q0qzdASEhUmEjUnmsqwvUtJSxcBx1CnCjMRsd/pWnfLedsW+6+IASkbj3oUspt7ZOdSSpKZWop3rNbnSkrDA1NxYNKMqIVmPh13Arl761z4mhxJiVmcogGN66VPaB1lhBYaQ4kHKIOh/zpVy3Sy4EOPhtAVqRGoO8e9TitcztyWLdn0C5S6lyO+Gg5CvOsRqxure5Lc+MDpzXb4wy9c5nWh/QXqIGxB61lXYQpEolb0SskiUms1ZJVNeMXlrbJcdUo+KFEJ2jrXQ2PaRq7tUh9W40k7xWFfWOexX3iVJUr5JrBsQu3eQErASDBkzT20WPUf9QY7hIWrT8WaSDxQXLj7LKlISXm1iQQdq42xu3Le4U28lSkL0A69DXSYXibC7Pxr8Pygn4a1MtpcdcwzGJEOJaKhKtRJifI1asLxaM5SrMmfEjkTWfiNg0sjKRkUZmdZ6isB7EbvD7wCSrKdJ+YedN2FksdndXDLycqlAlXCtxWey8O+DLvhOuUnY1UN4i+aSdErKQofxVd64J1IJIAnT9KW8tTHhsXFkh7ZICxptvUAS/bqDiJkHegsrxKoBJMjerH3xs+IkATlWJrUsZsrj/tJshdts4u2jK8AG7iOR8qv2+leekdT717je2TeI2T1suMrqCPrXi17brtbl23dELbWUnTkaVnKc7crNIMpGwmhOo1NERG/OtNtzrWUBr0pUcny+lKgBWu5jpFO2mVQE0KhImZ0omoifeqler/ZVh3dYZcXpT43l5UqI+VP/ACTXpNmCoQQIAkHrXN9j7VNlgFjbwJDKc08kjMf1romiloZGxM/lXXGcJl1pcz52yUlJA3iqN6282kFlMlU69KsIUlDYTkCZnYUJfzOhs8mqzjxWW2lf3llltQTmGZU7+1Q4syG89x8bqRBjUBP/ABW641aoCHHUDMgQkndM1lXinjLDBSUL3kSTPnWbOHbHLdUmLoW1qXblcpCQVuKTBSDtFBlaxB2E3SxKM+QHKI4kmsPtBiS7VsoeQM7SgGiATmI5I8qiwx2+xFh3K4gJCvG4sAZxuQDxXO347anaFy1Su4AbJLFqs6N7E7612OBWrN2ytbiQc5lIOwmoEWtsqzT3TehIkg7narWANPBVx3pyoBhoE6VcZyxnf8iZZQlhbCwIOaEg8VhMYC4ziRIWQ0Eyggbk8GukXbgW61n+5nkKI1imS73YaQ8UAfjG8VqxiZWdOexu1ULBeZPig65firzp26S1cIAEwYMjevc8WYYuMOKMgUmJFeGYxYC2vHEJVPimIrGU1WscrcXVsONXlm0sD+qkQkxrNZ4t3bd8qJKgVEEJ2NQ2F53Fo20Izk1pqauLjKRlB3JB0rG3aa0sNXKiJUCSzqAelJxhjEhnyQ5l3B1HQ1iXy3bV7PJSToRWhhFwbt5ADhBAMKQoDWOetWVOE9zaBohSJSRpExrHX61AyuFyNVmTlI4rYfJQy2p4jKo5VKBmf4rOxK0Soi5tFAK54gVVhrkfdSlbROVwanik3DrClJJKiSZBqNnNdNd2VEz0o8MaWxkaWIUFR6ikWrFhiKkLDTileR3ri/tBtUN4uLlqMtyjMqPxDQ/tXX31rkdGQRyQTXPdtGu8w5tY1Lbg/PQ1u9OWc3HDEAGaMFOo1M8ikRQHw6ga1hxHlT+I0qWZXVP0pUEJQfbferFi0XrllkHVxaU6eZA/eq6t60+ziO8x3DkHY3Lf/kKrL3lkd2AE6JQAImtFqFISrk6aVUtGkrzKI22q8lqAkrUAANB0rtGstBddztaKgg6nyqJ9aQ6hOqVECCDzUi2kOS26lLiDwRIqC8TN403sECSTxpUpjORP3DaUhl5wErTJSdCPOreHNNIQoIyqAGhG8Vy6QvEV3aSqQPCk8pk/xXT4Xad0kd2ohJEEGsy7azxkmnP9qbNxdu4La3SpxeiSeZ3rLcsDY4ILWzDie8jvSg5ymYmK9AuWWnUQ4B4tJPWsy9QmyCG7dvMVqjy96lxXDycaYVnbqQ41bpCmkqGYKUfFp+lXrYqXiSxbq71KZSCBCQdz61deSlm0cD621PkEA5oIHQU9q13TzSnSQlsZlQZmREUk0ty3yu26u9nMkhKN56+VZuLuMqUGhlAOxjfyrUKkpTmTqlR8M8Cudx1hP3lKmV/EoGK1l05+Obyads5ksltKUQIMGNpryPtYk2eIOoSolBO1d/YXdyFOpfENE+FQ3jr5CuG7a3aLxbIQn4QUlZ1Jjz5rnlduvrqVj4cvNcIzqiTAnauwbuDaNphOY7TO1c1Y2wLaFDLHXp51sNuKU0taSFJyxvpXOumHEJbjN9chq6Tk4CjpHrW9Z4Wzh6VKZSnIROcc6VgWFohakvXRlxWqTMVtvLeNktGcAADb9KsXVVb2XGMocIGfwgGd6N10NshGi/AYG2lViF5hlUNONiYG9UXLnOSlxyYEJ0o10gbuFs3aVtHQk6dK1F3ceIzmSeetYzYW4rMkAqE69avNnvU6AZiJMjmrEjS+8JuQB8x2HSsPHWSvDLpKtcqSdd5FbVpbuZ2ymCk767VWxpghh9CwCnulSedq6fGMunl5134606oKfOkdp4ponTrWHmNkHU/WlR5D50qCuveBWr2XV3eO4ctWgFy3qfUVmLSPcVYw93ubu3dI/tuJV9CKo+jrSA2QBpV0p8EgaxWZhzoWg8zqK1O8yNjqK7Qy4qvbIWpyCSSQZPTWoL5KlKLoUNBCgeKstAF0qBjQj61HcsoW0hK9k+JR5JqXmNY3VRYVa5WFLby+JWgA4863gsNNZTtESeTWKpYYabico1MGsbHu1TVkwkNqClLMEHUis7kW4XOujxO4U4nu2oQUic3nWcbsRqZWnUnpWBY9obl3u7d5sLWoFRcG2Xj3qfB2Lh24+9XyRkKjGuuXzFZuf46Y+P1nK6t1TyHi03nWoiHFCfyNWHe8GJMNBSQ2UZlD9Z/ilaONP3qiz4m2/iCfyq94CHXSnMrbN+1XGfWcrqqF9e53VM6ju/COlZ7rYublTjzmVA+Eq01qLEXS3eJU1/dTrlVsZrkcSxd1nECy6+FpmSlJ0HpWcsm5JJHT4upaG/6bhSEJMlI+IdK89xJwuENKMiZgcTWtc4ibi3KmirwmMxJ2qvaYYHcz6/ErcDg1jbVm+INiyc8TaEqTIABrWThC7ZhlKYC17waltXAwUKcAzBMA81osPC5dIMwkyANxUa1pnt2qktNkhRWhcAR+dWRLdklS0SsqOhNaCmy2M2VIy8nrWTjGIMtJCQkSkbHrV6XbKxC9T3hU2o51nXXis426ysAg7zPX0obVt2+uVuBKsgO8V1GF4WFgL7vMpOw4ox3yxbZpSFAEwANRB1rRwewW6+EpSSBJPEVuO4WhbBQlEKUNY4rYw3DkWDKlKhS1b10mKXKSM7uG220gIOnWsXFkD7pdOLMw0o+Q0rpr0JU2pKD4idIrme0hFr2fvlr3U0UjzJrfTnvh5Lr0FNBjanOh3086ad65ORZDSpSOopUESk9SYp0TM6mhUcsjjikgiRP0qj6B7JP/AHvBbG4CpzspnyMQa6MglskdJBrzf7LcULuDLtJ8du7Gv4Vaj85r0VpzwEK1rrOi/oGBuVSDO3Wmv1obZUVGExBHNCh0gqPG+nFYGNXbzzzTCBKCrUjTSpldR0wx3T3t+/dOlNvKW0IyggTJqnieF262kFbed0qEGOlWbC3z3KWW0qJJ7xxU8dK21NNZ0LKgrINAetcpLXe5THhisWSmGUjTMABI6dBQPIuCv+4qBOVO0zW2tgFoLXCcgkkVnM2hurlbpWCAfBpsAKnroxz+ruFNN4fh2Twd84c6501qw/eNsWpW4QNc2XrWO7dtM3Km1OJW6U/CDATXO41iDif7ClOLQmYOv/r0q+2ppn03zVPH8eQzcuLDZUpSdATqCd645oLub0LWcuY80d0h928Ul1XjWdlcCtTDrZtpwLISpyYEnQelZ3pm7yuviR5GVpKGoKB061pWAdbAJSopPHBNRpaz3aW0pACRJzc1rsuoaQfAJO0ngVl2kEGpV3qwCY3japm0OLksry6ST1p2Tn8T7Z7ueNSf886kcuu6YKMpak6DitKjuXChglatCNBOqqzE4ZcXbgU+O7QdSCeKnbfShwqcSpxyfCk8VP8A7m6WpJKm0DiNaJY0sPsbS2R3SNVKO4/Ote1swwkgARPWs6zbFuhBUkAJEgn9amVcOrISEmD9K3HO/i8lTSSpWbyg0QUspJjfaTVe2aVmzLgjip3VzMABNdY5ZRXukJQkGZUd4ri/tFvEpwksI0LjiUn21P6V2boIbIIIPWvLftHuQcRZskKBDKSs6/Mr/gVMql6ceoEKE0ydSfSlJPFPwelcmDZD0pUtOqvpSoIyJHpqaDb1qVYgRUSuANDVWOn7BYr/AKdjrWcw0/8A01T+X5/rXt1s6VNA5tdtK+bWllKgUkgjUHpXuHYrGEYphDVys/1EeBaZ2UP53rWNWc8OgechWQCBMk7VkrOW/JSrMlMxHFWLx5ZJSkFRVzOwp7JhDSVLIlSuvWply74zUWcPShnvXAgBa9JqdpaXXkp0+tUmw4co1SkfFPWmuboMtFLWULVTeks2sYk93ik2qFxmMKJ4TWfiF4iyw9xFksBzKQF9Kpy7dPFxJ1R8a6qLaU7o8ChCJzLHzDpXO5XbrMJIxmGy0lV268C66cgJMwT0FSt4fdqJW0CAT8SvmPWtJNg25dIuHwEsNDMhrqeCatrvkA+GTGwJiKkHOu4WpKXXXYzjTNv+dPY2pSytTSc7h0ICZNdM1hdxiiTCSiY8XUdK3rTs8xY24SD4gN61MLWMs8cXAJsFMqC3VFKl6IRufOa1rDAnbh4KUvOOdIEdK6prD7VCyQjO4N1EbVYW4sDK2hKeBlG3nW/5s/0/GcrDUMI2lRG/Ss9eCZ3e9WvKZ8KSdDWzDzqobMgbqjQ1ZZtWkLzuLLihsCdBS4xn3sZ1jgNuR3jrcmZHWryLG3QTkbGYaEk1YcuEghII32T1qZhvQFZj15rckYuV+qZs250bAHnTpt0D4kzA0FXiWwQNx1qNbzQV4U78mrpm5XSv3GYkr0HSgW0mJyA9KnU6lQ1I061C7cADQ/Sqm7VHE1NW7C3X1BKUpKlSdkjevA8XvFYjiNxduad6skDoOB9K9E+0rHVN2Yw9tULuNVidkD+dvavLyvU8VzzpTDTY0gAZ3NIkzpPnNFtB361gDCfxH6UqaP8A4ilQC4JB2mdBURInc1I4YEc1EY3mrCCB9gK6Xsbjn+lYkEPKi2uAEOT8p4VXMzAEgGiRJO00Xq7e/wBmttxTZAzDQz1rVYDSgswJP0rzDsN2nBZTYXa4db/tKV8w6eoru7a4UttKArwqP1qy6d/+puLb7oOZLcwkakjc1SaaJuHXnPElKYTI0rUaYAQARIAnpRud2gwkAITrtvSzfZMtcRivtrCAmYVmkAcDzqjcDO4ApRKRqYFaD5LzxVmhJMHLxQ2+Gu3qyFQ03MFR3I8qxrfTpMtTlkMpusTeDVoklkHxK4NdLh3Z5tg96/J8zzWswzbWTQYtEJARyOahfuoJQFSuIgcV0mGu3HLyZZdJ/vLbUNsogDikHHHTmnw/iVtVRu2eE5SkTrrVtAQwAXFF1z5Qdh7VpzsiVLSYBVmPIJ0FVrl1htBCliBunqaJ50qgqWSOZ/aqyhahcgJjclfNKSfqD73dPf07NoxtmiEirLOHrKf9y8VTwkxQKv8AKQlprwjroKgfvHnVBS3EpHAHFTh01l8X0/d2BKdSDvOlQPYqygwJURVAvsL8JWVk9JNSNsuLADTBA/EpMU3TUnaym9edOiQOgo8xUqVq1FM1bkCFLSPIamiUkIH9zQzIy/rWuWbYidMbCf0rJxnFEWFq688sISgSRO9X71+GlEKCQBJUdvrXkHa/Hzil0WLdZNq2TrPxHr6Vm5JdSbY+KYg7iV+7dPHVZ0B+UcCqKgCRNLc6/SikERt51zczBMGiI/wU0gxr70hRSg9DSp5FKghc+Ek/WoIjiTxUzgmfOojodKpDCJGk0aZnbXrQCOmoo1HoI8qKNtZQsKSSkgyCODXofZPtT96Whi7UkPI0BOmb/nyrzkFRiTPlUqFlCgpKykp2PNNLjl619AsYil0lRVCUjWDQqvjcrCEgpSRoY3ryrAe0qszdvfOZUz/c6+telYRdMOpSpSk7aCeOlTd6d562bjVtbRqc6hCY2HPnVxa2224SAkcDrUDb6VpDbSRrwKlbYSo53DJ6ToK6T/xyt/TJK1+FoT1jj3qTuW2vEuJGpMUcoSMqIjyqN8gpGoQNt9a0z2B6+QhUJGu0RVRL7i1qUSEjod6mSytwwyyVeZGlW2MHcWU99qN4Ogqc1d44swOuOLIQCVfi6VOiyu3iIEHrH7mugtsPbaAKiBzCRFWx3CNZGvWppm+b8jnmcCdWQXnAB6SavIwNnKNCpXOatJy7aSYBFRqvUASk00xc86hawppuIAE6wBUwsmxIUZPSoTfpA3+tQO4ikSouCIq8s6zq45bsJjwpEbGKzbw2zaVqlKQBJJOlYmMdqLayQpbr6QlI11ryntX21ucYzW1spTNrzr4nPXy8qlsjpMbj2v8Abzth99LmHYa4fuwMOOJ+c9B5VwalEDUCnKp3oeNq527BEjIAAc1MZOukUo02NFOumvtQN5DiiMaRtTEjb9KfMmRptQNPl+VKnzJ8/pSoIFk9dqBRj1onN9Tp0qOdYNUh9B5CiUsKABG1AeCaREKoo4GkGnJgdKHUq02ikDBkmT0NESJMCeOprUwvG7zDiA06pSPwnYelZBV+fFIE7ajzovM5j1TAu2Nu4lKVOlK41CtDPlXVWmMsPQQ5PvXgWcyCPatCwxq+tSAh0qA4UadOnvL3H0Dbvd6SC4BpxWnbtWzYlQBVG5rxGz7eXDCAnJ3YHI1rRa7euOalYPqa37MWS9V7P96aRtE1E5iKTolQ/ivJ2O15d071Kecx5q+jtPahPicUtUTGaBT2T+U/Xfru1ndXpJqNV4APE6PrXCr7W2iRAmTuKzbntexmjdPrT2amEehu4iwhOryfLWqD2PWzaZ78H0rzG+7StLJKVekTWHd40p2Q0FCd5OlT2q/5j1C87XstzkWCea5TF+2jiysNLJJ2AO1cS7dOOnxrMdKiHin96m6lzvxcvsQfvXM9w4VDgcCqKdVamnAkeXnTaTptWWRmPQedMdeTNKKXmaBwY0FInXn2pcE04kbkUQiJE0UQNN5oQo/lTyaAcqvKlT6/hFKgicEDWowBsamcIjSDUSd9RuapDApjUUwE7HWiIG5FLzNA6QrnWacJ03kDpTEjeafMNAJ060CKZ2mmSCN6c5iJE6U3SKKfnSI9aUmZHpSGWNQZpKPUH0oEFGZjUc08gCYG1DA4NIRpyKIQWRsSPOjDqtCXFfWgOopuDxRRqdcJ+NR96JCiEkTM9dah4G1OCoCf2oukmsgGmUR6a80JMRJMb04II2+lE6Pm09aSjxGg603O23NOCJ3J5mgcggb780kx83FOIyyd6EdR9KiCUqPhEnzNKeu4pjvpGm9OQD7UDkj/AA0ioaimEQIOh5pjJ2PvRRE/Wi4FBGmmtET4fEaB85/DSoO89fpSogHvmpx8B9RSpVSAc3XSR8VKlQLg0/8A1KVKgMfCfU0Cfm/7qVKinV8BpvmVSpUDr+I+lJrdXrSpUQ6f4oBt70qVFMmjX8I9aVKimT8A9T+lOPjTSpUKR+Kl8gpUqIIfvTp296VKogB8SqmT8A96VKgFW/0oRsPWlSoovkV6UKv8+lKlQNSpUqI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7414" name="AutoShape 6" descr="data:image/jpeg;base64,/9j/4AAQSkZJRgABAQAAAQABAAD/2wBDAAkGBwgHBgkIBwgKCgkLDRYPDQwMDRsUFRAWIB0iIiAdHx8kKDQsJCYxJx8fLT0tMTU3Ojo6Iys/RD84QzQ5Ojf/2wBDAQoKCg0MDRoPDxo3JR8lNzc3Nzc3Nzc3Nzc3Nzc3Nzc3Nzc3Nzc3Nzc3Nzc3Nzc3Nzc3Nzc3Nzc3Nzc3Nzc3Nzf/wAARCADhAOEDASIAAhEBAxEB/8QAHAAAAQUBAQEAAAAAAAAAAAAAAgABAwQFBgcI/8QAPBAAAQMCBQEGAwcDAwQDAAAAAQIDEQAEBRIhMUFRBhMiYXGBMkKRBxRSobHB0SMz8BUk4UNysvFiY4L/xAAYAQEBAQEBAAAAAAAAAAAAAAAAAQIDBP/EACERAQEAAgIDAQEBAQEAAAAAAAABAhEhMQMSQVETIjJh/9oADAMBAAIRAxEAPwDxwgQQINCByZ96fQHSnBMjkGtu4YG+/wC1FmIOmhpsx+lIHqN6BhP/ALoifU605ynTZVMpCkgEncaa0CTtMaetEIJnXzNCNhtrzRgAddaBhprRHY7GmjQTTgRFEpiqf4oIk6iDR5SNRSiCdiPSioxtvRaEb+goshjQGmy67/nTZs2x09zTkAxAMedEEyYGp6yKcpUkaU2BAJ1ifWn6yPWKcTpNPH+CiUJkmjAy787UI005p9edKgeeoAniloOB70kgQTQkHmgeOduNKXOg086eQDTKOwoB5OtP14pAH/1RGJ0nWgFQkxOtJJywdM1OJHl1po2oop/yaVD/APlNKhwBUbigmRtuaJRERzSA0HrVAkEExr50wHr50WpMCTHnTR10A6UCIk6CiTOkn1FCCRE9aeYPWgMAGAIkGkBNKIOnHnWvgHZ3Esef7vDLZTgHxuHRCPVX7URkhKo3q3h+HXd8rLa263PMDQe+1eq4F9mDVnlexEpunNDljwD25967K2wZq3aDbLDaANgExWpjU3Hk2EfZ47cEKxG9DCT8rSMxHuYA/Ou1wv7PezTISXra4uj/APc8Y+iYrqTaawUFJ9KA2SknQxO/FbmEib2G07M9mrcANYLZJjlTIUfzmtNnCsKCQGrGzA4At0fxWcGn25la46gyKicfvbf4FJVOtXUY9LfrWcwPCXBDmHWSx0Nug/tVC57D9mbsf1MGtAerach/KKzx2iuWR/uGFgfiAzCtC17QMupTOs6aHWpqFwzjAxL7JcCeBNm7d2ij0WHEj2V/NcbjP2U4zalZw95i+SBISPAsj0On517AnE2FjR0DiD1qdp9DkGRpzNT0ibynb5hxDDbzDnyzfWz1u6PldQUn/mquQiY9a+pb6yscTZNviFqzctH5HUgj26V512m+ylp1K7js493a9T91eVKT/wBquPesXGxqZvHQCB67k08DnWrmI4dd4Zcrtb+3cYeRuhwR7+nnVWJrLpsBG8elNvUhSRvxTHQTxQCYpEeLanMARrRAgaxQNpI6RzTZTEj8qR6U+o1gUU2RPl9aVLN50qCIxGog+lAFQIEwOKcq2015mhkzFUgkJzcwaciNj+dMTGk0gogRpQIiTqImiSOg2p0yY9a9K7Cdj0sFGJYuwFrgKYt1jbopQ69BxzVk2lqp2K+z53Eg1e4wFsWZ8SGdlu+vQfma9jw1mxw23btbdpDDTYgJQAAKzzcDIVJSZHFQh7vFeNChO5iukkjNlrqUKaUkZVJI9aJKEEeEg+hrlm7lpomXCgz8U6e9Wu+cSkLZOpOwOkUY/nW6pg7JII6VEu3A1M1jN4wpK4UodSnkVdGIIcTIkab1YlxyiR61KgQDqeRzWTcoubd2FtyhXzb1rtXLazkUYPANOqVTpmHRVVZlZ25i7aQRLiHEEie8bNYl0w8gqLb5Jj48sH3Fds+0EypCQpCh8I3FUbjD2HkaAgk6RWbi7Y+TTh14jcWzmR/MlJ17xE6+1aNjjLqQlTb8+R5q5fYCZ0SFQZnaPesh3A3EuFbJKSNwD+1Y/wBR13jXT2mPKEB4EA87g1t22JsvJBSr3FeepaurfRSVBJ+YapP+edaFsp0eIEoVzwDWpb9c8vHjXUY/g+G4/Zm3xFlLgA8Dg0W2eqTXi3a/she9nH8ypeslH+ncJH5KHB/WvWLW/VIC5SQNJq26lq9YUxcIS8y4mFJUJBHnVuMrlq4vndUgaGolHMK7Ptx2PcwRRu7MKXh61QDuWieFeXQ1xp2864603DJ0Ou1GRNR+9FOlA4AHqKROs0JM+vpRFJ5opu6HUUqDKrqfrSoIlbAcU4EiOaIgE0JGU6GqHUImJFCkTEDmnETE10XYns+vtBjDbBB+7tjPcLGnh6ep2om3Q/Zx2T+9qRi18j+kk/7dCx8R/EfIHbzr0G+RcWtykJSpY3VppFbdrZs27LaWkJbSkBIQnQADgVbct0PQpQnSuvrqMzyark2nn2nHVKUpRVGVEcVbaxBi9QtIKUqQYOuxp3rdIvQJUFJEa9K5ha2lYwV2CwHmlqS42hMhQ6ms26d5jMm/d2IcRlLi0tnUlOhIrFxHEHcJ7ssuLXbSIkzHvWra4h96YV3ih3ifi4T/AJ5VjY7bunQIWpt2MhCdIqZX8ak+VetMctr8nIBmAmOa1LW6StMpOh28q5C3sPCpxjKh5IgpO+nPoaPCr64DyrfKAVE5Soxl9qky0XB263gpKZUZ4MaehqW1vnEkpcKj+GRXIW3adpPeMqdUlaQRlUOanse0LDi0ArIJOXJ51r3c743bpWhzQjIpW4qNaJzBogk7pIqixeIUEDXOPOrS7hTaZWCTOs71024+tglOICktPCAoRPnVe6w9h0gkQVDQjg1N95K5CglYP4hrUS7kMQl1shtcnN+GlWSsS+sL6zX3jBS8yd21frPFQB9CSC4hSM24I5roe9gEk5mT83SoLjDmn0eBQH4SNYrOvx0l+VmyhxOZtSTP61JY3WReRwxroetVF2qbdwocGRZGiuFGqr7TskAkKT161Nt+srrlW9vfWzjDqEONuJKVtkSCDXh3bfsy52exPKgKVZvElhw/+J8xXplhiq215VqyuD5fxVpYtZWfabCXrG4gLWJQvltQ2Iq2e0cbhca+fYg9aR0O+lW8SsnsOvXrO5RkdZWUqH+fWqiiZ28q4rCJTwImik6UG5pySJO/kaKf2/KlSn0+lKghVqOlKNuTRExqAPehGp/eqg22yVdBXvP2f4IjBMCaStIF1cQ48TvJGg9h+9eUdhcKGKY8whSZaZPeuaaGNh9Yr3i2bhKSea3hOds3pc7tKkJnZJB04qcRkAH5UKR/QJO5G9RIfA21IMV0c9bVsVbUUAsISXRpmUdh18652wwi2sMXC2llx54KUozM10irpt1woSCM2k8GsZxxFhdrC1Fx51Jy9EpH6b1jJ6PHvoT1q0qzdASEhUmEjUnmsqwvUtJSxcBx1CnCjMRsd/pWnfLedsW+6+IASkbj3oUspt7ZOdSSpKZWop3rNbnSkrDA1NxYNKMqIVmPh13Arl761z4mhxJiVmcogGN66VPaB1lhBYaQ4kHKIOh/zpVy3Sy4EOPhtAVqRGoO8e9TitcztyWLdn0C5S6lyO+Gg5CvOsRqxure5Lc+MDpzXb4wy9c5nWh/QXqIGxB61lXYQpEolb0SskiUms1ZJVNeMXlrbJcdUo+KFEJ2jrXQ2PaRq7tUh9W40k7xWFfWOexX3iVJUr5JrBsQu3eQErASDBkzT20WPUf9QY7hIWrT8WaSDxQXLj7LKlISXm1iQQdq42xu3Le4U28lSkL0A69DXSYXibC7Pxr8Pygn4a1MtpcdcwzGJEOJaKhKtRJifI1asLxaM5SrMmfEjkTWfiNg0sjKRkUZmdZ6isB7EbvD7wCSrKdJ+YedN2FksdndXDLycqlAlXCtxWey8O+DLvhOuUnY1UN4i+aSdErKQofxVd64J1IJIAnT9KW8tTHhsXFkh7ZICxptvUAS/bqDiJkHegsrxKoBJMjerH3xs+IkATlWJrUsZsrj/tJshdts4u2jK8AG7iOR8qv2+leekdT717je2TeI2T1suMrqCPrXi17brtbl23dELbWUnTkaVnKc7crNIMpGwmhOo1NERG/OtNtzrWUBr0pUcny+lKgBWu5jpFO2mVQE0KhImZ0omoifeqler/ZVh3dYZcXpT43l5UqI+VP/ACTXpNmCoQQIAkHrXN9j7VNlgFjbwJDKc08kjMf1romiloZGxM/lXXGcJl1pcz52yUlJA3iqN6282kFlMlU69KsIUlDYTkCZnYUJfzOhs8mqzjxWW2lf3llltQTmGZU7+1Q4syG89x8bqRBjUBP/ABW641aoCHHUDMgQkndM1lXinjLDBSUL3kSTPnWbOHbHLdUmLoW1qXblcpCQVuKTBSDtFBlaxB2E3SxKM+QHKI4kmsPtBiS7VsoeQM7SgGiATmI5I8qiwx2+xFh3K4gJCvG4sAZxuQDxXO347anaFy1Su4AbJLFqs6N7E7612OBWrN2ytbiQc5lIOwmoEWtsqzT3TehIkg7narWANPBVx3pyoBhoE6VcZyxnf8iZZQlhbCwIOaEg8VhMYC4ziRIWQ0Eyggbk8GukXbgW61n+5nkKI1imS73YaQ8UAfjG8VqxiZWdOexu1ULBeZPig65firzp26S1cIAEwYMjevc8WYYuMOKMgUmJFeGYxYC2vHEJVPimIrGU1WscrcXVsONXlm0sD+qkQkxrNZ4t3bd8qJKgVEEJ2NQ2F53Fo20Izk1pqauLjKRlB3JB0rG3aa0sNXKiJUCSzqAelJxhjEhnyQ5l3B1HQ1iXy3bV7PJSToRWhhFwbt5ADhBAMKQoDWOetWVOE9zaBohSJSRpExrHX61AyuFyNVmTlI4rYfJQy2p4jKo5VKBmf4rOxK0Soi5tFAK54gVVhrkfdSlbROVwanik3DrClJJKiSZBqNnNdNd2VEz0o8MaWxkaWIUFR6ikWrFhiKkLDTileR3ri/tBtUN4uLlqMtyjMqPxDQ/tXX31rkdGQRyQTXPdtGu8w5tY1Lbg/PQ1u9OWc3HDEAGaMFOo1M8ikRQHw6ga1hxHlT+I0qWZXVP0pUEJQfbferFi0XrllkHVxaU6eZA/eq6t60+ziO8x3DkHY3Lf/kKrL3lkd2AE6JQAImtFqFISrk6aVUtGkrzKI22q8lqAkrUAANB0rtGstBddztaKgg6nyqJ9aQ6hOqVECCDzUi2kOS26lLiDwRIqC8TN403sECSTxpUpjORP3DaUhl5wErTJSdCPOreHNNIQoIyqAGhG8Vy6QvEV3aSqQPCk8pk/xXT4Xad0kd2ohJEEGsy7azxkmnP9qbNxdu4La3SpxeiSeZ3rLcsDY4ILWzDie8jvSg5ymYmK9AuWWnUQ4B4tJPWsy9QmyCG7dvMVqjy96lxXDycaYVnbqQ41bpCmkqGYKUfFp+lXrYqXiSxbq71KZSCBCQdz61deSlm0cD621PkEA5oIHQU9q13TzSnSQlsZlQZmREUk0ty3yu26u9nMkhKN56+VZuLuMqUGhlAOxjfyrUKkpTmTqlR8M8Cudx1hP3lKmV/EoGK1l05+Obyads5ksltKUQIMGNpryPtYk2eIOoSolBO1d/YXdyFOpfENE+FQ3jr5CuG7a3aLxbIQn4QUlZ1Jjz5rnlduvrqVj4cvNcIzqiTAnauwbuDaNphOY7TO1c1Y2wLaFDLHXp51sNuKU0taSFJyxvpXOumHEJbjN9chq6Tk4CjpHrW9Z4Wzh6VKZSnIROcc6VgWFohakvXRlxWqTMVtvLeNktGcAADb9KsXVVb2XGMocIGfwgGd6N10NshGi/AYG2lViF5hlUNONiYG9UXLnOSlxyYEJ0o10gbuFs3aVtHQk6dK1F3ceIzmSeetYzYW4rMkAqE69avNnvU6AZiJMjmrEjS+8JuQB8x2HSsPHWSvDLpKtcqSdd5FbVpbuZ2ymCk767VWxpghh9CwCnulSedq6fGMunl5134606oKfOkdp4ponTrWHmNkHU/WlR5D50qCuveBWr2XV3eO4ctWgFy3qfUVmLSPcVYw93ubu3dI/tuJV9CKo+jrSA2QBpV0p8EgaxWZhzoWg8zqK1O8yNjqK7Qy4qvbIWpyCSSQZPTWoL5KlKLoUNBCgeKstAF0qBjQj61HcsoW0hK9k+JR5JqXmNY3VRYVa5WFLby+JWgA4863gsNNZTtESeTWKpYYabico1MGsbHu1TVkwkNqClLMEHUis7kW4XOujxO4U4nu2oQUic3nWcbsRqZWnUnpWBY9obl3u7d5sLWoFRcG2Xj3qfB2Lh24+9XyRkKjGuuXzFZuf46Y+P1nK6t1TyHi03nWoiHFCfyNWHe8GJMNBSQ2UZlD9Z/ilaONP3qiz4m2/iCfyq94CHXSnMrbN+1XGfWcrqqF9e53VM6ju/COlZ7rYublTjzmVA+Eq01qLEXS3eJU1/dTrlVsZrkcSxd1nECy6+FpmSlJ0HpWcsm5JJHT4upaG/6bhSEJMlI+IdK89xJwuENKMiZgcTWtc4ibi3KmirwmMxJ2qvaYYHcz6/ErcDg1jbVm+INiyc8TaEqTIABrWThC7ZhlKYC17waltXAwUKcAzBMA81osPC5dIMwkyANxUa1pnt2qktNkhRWhcAR+dWRLdklS0SsqOhNaCmy2M2VIy8nrWTjGIMtJCQkSkbHrV6XbKxC9T3hU2o51nXXis426ysAg7zPX0obVt2+uVuBKsgO8V1GF4WFgL7vMpOw4ox3yxbZpSFAEwANRB1rRwewW6+EpSSBJPEVuO4WhbBQlEKUNY4rYw3DkWDKlKhS1b10mKXKSM7uG220gIOnWsXFkD7pdOLMw0o+Q0rpr0JU2pKD4idIrme0hFr2fvlr3U0UjzJrfTnvh5Lr0FNBjanOh3086ad65ORZDSpSOopUESk9SYp0TM6mhUcsjjikgiRP0qj6B7JP/AHvBbG4CpzspnyMQa6MglskdJBrzf7LcULuDLtJ8du7Gv4Vaj85r0VpzwEK1rrOi/oGBuVSDO3Wmv1obZUVGExBHNCh0gqPG+nFYGNXbzzzTCBKCrUjTSpldR0wx3T3t+/dOlNvKW0IyggTJqnieF262kFbed0qEGOlWbC3z3KWW0qJJ7xxU8dK21NNZ0LKgrINAetcpLXe5THhisWSmGUjTMABI6dBQPIuCv+4qBOVO0zW2tgFoLXCcgkkVnM2hurlbpWCAfBpsAKnroxz+ruFNN4fh2Twd84c6501qw/eNsWpW4QNc2XrWO7dtM3Km1OJW6U/CDATXO41iDif7ClOLQmYOv/r0q+2ppn03zVPH8eQzcuLDZUpSdATqCd645oLub0LWcuY80d0h928Ul1XjWdlcCtTDrZtpwLISpyYEnQelZ3pm7yuviR5GVpKGoKB061pWAdbAJSopPHBNRpaz3aW0pACRJzc1rsuoaQfAJO0ngVl2kEGpV3qwCY3japm0OLksry6ST1p2Tn8T7Z7ueNSf886kcuu6YKMpak6DitKjuXChglatCNBOqqzE4ZcXbgU+O7QdSCeKnbfShwqcSpxyfCk8VP8A7m6WpJKm0DiNaJY0sPsbS2R3SNVKO4/Ote1swwkgARPWs6zbFuhBUkAJEgn9amVcOrISEmD9K3HO/i8lTSSpWbyg0QUspJjfaTVe2aVmzLgjip3VzMABNdY5ZRXukJQkGZUd4ri/tFvEpwksI0LjiUn21P6V2boIbIIIPWvLftHuQcRZskKBDKSs6/Mr/gVMql6ceoEKE0ydSfSlJPFPwelcmDZD0pUtOqvpSoIyJHpqaDb1qVYgRUSuANDVWOn7BYr/AKdjrWcw0/8A01T+X5/rXt1s6VNA5tdtK+bWllKgUkgjUHpXuHYrGEYphDVys/1EeBaZ2UP53rWNWc8OgechWQCBMk7VkrOW/JSrMlMxHFWLx5ZJSkFRVzOwp7JhDSVLIlSuvWply74zUWcPShnvXAgBa9JqdpaXXkp0+tUmw4co1SkfFPWmuboMtFLWULVTeks2sYk93ik2qFxmMKJ4TWfiF4iyw9xFksBzKQF9Kpy7dPFxJ1R8a6qLaU7o8ChCJzLHzDpXO5XbrMJIxmGy0lV268C66cgJMwT0FSt4fdqJW0CAT8SvmPWtJNg25dIuHwEsNDMhrqeCatrvkA+GTGwJiKkHOu4WpKXXXYzjTNv+dPY2pSytTSc7h0ICZNdM1hdxiiTCSiY8XUdK3rTs8xY24SD4gN61MLWMs8cXAJsFMqC3VFKl6IRufOa1rDAnbh4KUvOOdIEdK6prD7VCyQjO4N1EbVYW4sDK2hKeBlG3nW/5s/0/GcrDUMI2lRG/Ss9eCZ3e9WvKZ8KSdDWzDzqobMgbqjQ1ZZtWkLzuLLihsCdBS4xn3sZ1jgNuR3jrcmZHWryLG3QTkbGYaEk1YcuEghII32T1qZhvQFZj15rckYuV+qZs250bAHnTpt0D4kzA0FXiWwQNx1qNbzQV4U78mrpm5XSv3GYkr0HSgW0mJyA9KnU6lQ1I061C7cADQ/Sqm7VHE1NW7C3X1BKUpKlSdkjevA8XvFYjiNxduad6skDoOB9K9E+0rHVN2Yw9tULuNVidkD+dvavLyvU8VzzpTDTY0gAZ3NIkzpPnNFtB361gDCfxH6UqaP8A4ilQC4JB2mdBURInc1I4YEc1EY3mrCCB9gK6Xsbjn+lYkEPKi2uAEOT8p4VXMzAEgGiRJO00Xq7e/wBmttxTZAzDQz1rVYDSgswJP0rzDsN2nBZTYXa4db/tKV8w6eoru7a4UttKArwqP1qy6d/+puLb7oOZLcwkakjc1SaaJuHXnPElKYTI0rUaYAQARIAnpRud2gwkAITrtvSzfZMtcRivtrCAmYVmkAcDzqjcDO4ApRKRqYFaD5LzxVmhJMHLxQ2+Gu3qyFQ03MFR3I8qxrfTpMtTlkMpusTeDVoklkHxK4NdLh3Z5tg96/J8zzWswzbWTQYtEJARyOahfuoJQFSuIgcV0mGu3HLyZZdJ/vLbUNsogDikHHHTmnw/iVtVRu2eE5SkTrrVtAQwAXFF1z5Qdh7VpzsiVLSYBVmPIJ0FVrl1htBCliBunqaJ50qgqWSOZ/aqyhahcgJjclfNKSfqD73dPf07NoxtmiEirLOHrKf9y8VTwkxQKv8AKQlprwjroKgfvHnVBS3EpHAHFTh01l8X0/d2BKdSDvOlQPYqygwJURVAvsL8JWVk9JNSNsuLADTBA/EpMU3TUnaym9edOiQOgo8xUqVq1FM1bkCFLSPIamiUkIH9zQzIy/rWuWbYidMbCf0rJxnFEWFq688sISgSRO9X71+GlEKCQBJUdvrXkHa/Hzil0WLdZNq2TrPxHr6Vm5JdSbY+KYg7iV+7dPHVZ0B+UcCqKgCRNLc6/SikERt51zczBMGiI/wU0gxr70hRSg9DSp5FKghc+Ek/WoIjiTxUzgmfOojodKpDCJGk0aZnbXrQCOmoo1HoI8qKNtZQsKSSkgyCODXofZPtT96Whi7UkPI0BOmb/nyrzkFRiTPlUqFlCgpKykp2PNNLjl619AsYil0lRVCUjWDQqvjcrCEgpSRoY3ryrAe0qszdvfOZUz/c6+telYRdMOpSpSk7aCeOlTd6d562bjVtbRqc6hCY2HPnVxa2224SAkcDrUDb6VpDbSRrwKlbYSo53DJ6ToK6T/xyt/TJK1+FoT1jj3qTuW2vEuJGpMUcoSMqIjyqN8gpGoQNt9a0z2B6+QhUJGu0RVRL7i1qUSEjod6mSytwwyyVeZGlW2MHcWU99qN4Ogqc1d44swOuOLIQCVfi6VOiyu3iIEHrH7mugtsPbaAKiBzCRFWx3CNZGvWppm+b8jnmcCdWQXnAB6SavIwNnKNCpXOatJy7aSYBFRqvUASk00xc86hawppuIAE6wBUwsmxIUZPSoTfpA3+tQO4ikSouCIq8s6zq45bsJjwpEbGKzbw2zaVqlKQBJJOlYmMdqLayQpbr6QlI11ryntX21ucYzW1spTNrzr4nPXy8qlsjpMbj2v8Abzth99LmHYa4fuwMOOJ+c9B5VwalEDUCnKp3oeNq527BEjIAAc1MZOukUo02NFOumvtQN5DiiMaRtTEjb9KfMmRptQNPl+VKnzJ8/pSoIFk9dqBRj1onN9Tp0qOdYNUh9B5CiUsKABG1AeCaREKoo4GkGnJgdKHUq02ikDBkmT0NESJMCeOprUwvG7zDiA06pSPwnYelZBV+fFIE7ajzovM5j1TAu2Nu4lKVOlK41CtDPlXVWmMsPQQ5PvXgWcyCPatCwxq+tSAh0qA4UadOnvL3H0Dbvd6SC4BpxWnbtWzYlQBVG5rxGz7eXDCAnJ3YHI1rRa7euOalYPqa37MWS9V7P96aRtE1E5iKTolQ/ivJ2O15d071Kecx5q+jtPahPicUtUTGaBT2T+U/Xfru1ndXpJqNV4APE6PrXCr7W2iRAmTuKzbntexmjdPrT2amEehu4iwhOryfLWqD2PWzaZ78H0rzG+7StLJKVekTWHd40p2Q0FCd5OlT2q/5j1C87XstzkWCea5TF+2jiysNLJJ2AO1cS7dOOnxrMdKiHin96m6lzvxcvsQfvXM9w4VDgcCqKdVamnAkeXnTaTptWWRmPQedMdeTNKKXmaBwY0FInXn2pcE04kbkUQiJE0UQNN5oQo/lTyaAcqvKlT6/hFKgicEDWowBsamcIjSDUSd9RuapDApjUUwE7HWiIG5FLzNA6QrnWacJ03kDpTEjeafMNAJ060CKZ2mmSCN6c5iJE6U3SKKfnSI9aUmZHpSGWNQZpKPUH0oEFGZjUc08gCYG1DA4NIRpyKIQWRsSPOjDqtCXFfWgOopuDxRRqdcJ+NR96JCiEkTM9dah4G1OCoCf2oukmsgGmUR6a80JMRJMb04II2+lE6Pm09aSjxGg603O23NOCJ3J5mgcggb780kx83FOIyyd6EdR9KiCUqPhEnzNKeu4pjvpGm9OQD7UDkj/AA0ioaimEQIOh5pjJ2PvRRE/Wi4FBGmmtET4fEaB85/DSoO89fpSogHvmpx8B9RSpVSAc3XSR8VKlQLg0/8A1KVKgMfCfU0Cfm/7qVKinV8BpvmVSpUDr+I+lJrdXrSpUQ6f4oBt70qVFMmjX8I9aVKimT8A9T+lOPjTSpUKR+Kl8gpUqIIfvTp296VKogB8SqmT8A96VKgFW/0oRsPWlSoovkV6UKv8+lKlQNSpUqI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7416" name="AutoShape 8" descr="data:image/jpeg;base64,/9j/4AAQSkZJRgABAQAAAQABAAD/2wCEAAkGBhQSERUUEhQVFRQUFRUUFBUYFxQUFBQUFRcVFBQXFBQXHCYeFxkkGRQUHy8gJCcpLCwsFR4xNTAqNSYrLCkBCQoKDgwOGg8PGiwfHCQtLCwsLCwpKSkpLCwpLDUpKSwpLCwsKSktKSwpKSwsLCwsKSwsLCkxKzIsMiksLCwpLP/AABEIAMIBAwMBIgACEQEDEQH/xAAcAAACAwEBAQEAAAAAAAAAAAAAAQIEBQMGBwj/xAA7EAACAQIDBgQFAQYGAwEAAAAAAQIDEQQhMQUSQVFhkQYTcYEiMqGx8MEHFUJS4fEUIzNiktFjcnND/8QAGgEBAAIDAQAAAAAAAAAAAAAAAAIEAQMFBv/EACcRAQACAgEEAQIHAAAAAAAAAAABAgMRMQQSIUEyUXEFEzNhgZHw/9oADAMBAAIRAxEAPwD4pKo7vN6viR8x833Cp8z9WKE2ndOzWjWQElUfN92DqPm+7IodS2ds83m9bcAH5r5vuwlJp2v2d/qiCCwEnUfN92Dqvm+7IWHwAfmvm+7H5j5vuyA0gJeY+b7sHVfN92RsDAmqrvm216i8yXN92RHJrh/UCUaj5vuwdV833ZzTC4HSVaT1b/MhKrLm+44UZPSMn6JhLDyWsZL2ZjcM6lHzHzfdj8x833ZAaMsJeY+b7sHUfN92RSuAEvNfN92LzHzfdkBgTVR833YeY+b7sgNoCXmPm+7B1pc3bldkRATVZ83mLzXzfdhSquLUouzTunyZECfmPm+7DzHzfdkLkkwJeY+b7sDnYAOtSWuXF58fQhFK+bsSm836v7kUABcEJgBKOubt15EbiAGFgABpCAYBcLg0bnhjwfWxs/gW7TTtKo18K6L+aXTvYje9aR3WnUJVpN51WGJTg27JNt5JLNu/BLier2R+zLFVUpVEqMX/AD/O10prNe9j6l4e8IYbBR/y471XjVlZzfPdf8K6L6mzCnfgcfN+JTxjj+ZdTF0ER5yf0+d4b9mVGCzvN85PL2jG31uXqXhClHSKXoop/Y92sN0IVcKc+3U5Lc2X6Y6V+MQ8PPw4uT7srT2Jbn3Z7StTM7ELoIyWbXjcVsSMtYp+qT+5iY7wvB6LdfTTse6xETNxEEWcee9eJQvipf5Q+cYvYs4aZoz5JrU+g4zDpnntobOT4HTxdVvxZzc3RRzRgK1uv2EdK1BxZAuxO3LtWazqSJWyYkO5lgpL80zESZEAHFOTSWb0QgABjTCwCv1AGwAlU+Z+rFwJSV5Nc21nZLXiyLQCUW3ZZ30GxCAbAFx6/nsKwANiGAIdxHpfAng2ePr2zVGnZ1ZeukF/udn6JNkL3ilZtbiEqVm86ha8EeBpYyXm1bxoJ+kqrX8MenN+y6fZsFs+nRgowioxirJLJJdEPDbHVOKjH4YxSUUlZJLRJFqnhfU8z1PU2z23PHqHfw4a4q6jlx303kWKcTrDCdDosOVWybQjY4VtCy6RynQMkTDExUjLxCbPSVsDcz8Ts9k4lsiXm6uGf8xRr4OT4mzicI0zPro3VlJiV8JJGXiqJu4qHUxsVF8y3jlCzAxmHMmcLM9BiTHxUTqYb+nL6nHExtVsNocX+f1E2WnLFhMaYgG1bjcQNAAIl/foRQ2gHJZ/0AN1gAVPmfq/uIlUkvi572T6Z8CADTCVrLnnfl0EhgIB2EAkNIQAdcLhZVZxpwW9OclGKWrlJpJd2fpDwt4fjgsLChTs5L4qk1/HUfzS9OC6JHzH9jHh5VMRPEzXw0Vuw/8ArNZv2jf/AJo+0TqRjocL8Sz7t+XHEcup0ePUd/uUqeEfEtU8KU/3hbgRp+I4aXzOXGlq1bzw0vJIOkVf3zE5/vuPsZ8IxS646RzlTKE9vxOUts8kw2RSy9OBWqQKk9rdHY41tqKxhtisueOoIwMXh0WcXtF8TIxG0L6G2sS2qWMw6MqtRRoVscUK9VMtU2SzMThkYuMw1jaxWIMrE1bl7FMwq5YiYYslZji1dX0421sSxKzOUTpxO4cK8atMJD3tVbPnyEugkZQOwBCLbsldvgDQDkut1onz9hIaf11G468UtOD6e4Ed5jIgBKqs36siTqTd2r5bzfvoQTABiGAXy0z5/oNzvZev1Eogl9O/sAhNDO+z8K6tWnTX/wCk4Q/5SUf1EzpmI2+/fs72R/htnUYtWlUj50+d6tpK/pHcXsb+Im2vhOkKaUbLRWS6JZL6HGrjI08nqePyX77Tafb0NK9sREeijhrrNv7GZPYrVRtPJluntSLfFF1u6uiLbuYYuK2TNvLRcmd8Jgmvmi16mruq1+Jm47F8rproZ2RO3LFUkna2XAquVrpSs+THPF7yaTZhY2Db1d/UnEbThfqYxrXQqTxl89DJxOJqx0zRQr4yeu6/Q21x7GzVbnkipVwklxKVCtUtdppDrbWlputmyKzHiDaGKw9lfU8/jakr6m5LEuSzRUlg09dSxjnt5QtG48POVd7mVJzfE9JicNbKxjYymi9jyRKnlxzHnbKrSOR0rLMgXo4cfJ8krDBiTyMoBMBsbtbrnflbhZ9wEBFk08/zh/YA/OACYAFTV+r+4Nadf7ZhPV+r+5EBgjpQgnJKUt1NpOVm91PVtLN2ISVnZO+eul0A97K3C9/fg/qKTEgAGjb8EUd/aGFX/mg/+L3v0MQ3/AU7bSwz0/zF9mjXl/Tt9pbMXzr94ffvKld5tJ2FVwDkr3sku5fofFG7aa/LEK2KV1DS+h5F6Hunfh53H7Hk7STeWtipR8U+W92o3ZaZfqeu8qV7K1gq+H6U/wDUjFrXRakon6k5IjlQwOLdeO9ey5c0XqdCwVsHGn/p25W4HSnFmPbEzuNw4VdnxfCxmvYMXK880bMqtg31YyRaWetm0krbqM7GYKlpZZmri5wSu3YyJ0VJ37CGyqnUwsIxtkZOJw0XfdsbGLpriZVfLQ21TZVbCrhkUMRh89czWxNK+pjYqNuJYowzcTK+RiYtWZqYybRi1qtzo4aqeaylXZxOlVkDoxw4mT5JNiixtCiZQSTDcdr8svzsxWHcCM2NMiycLZX76gIYgAlU+Z+rIHSdryvzdvW/H2ucwGA7CAdx7tlcTByenLTp/wBAIu7DxG5iaM/5akG/TeV/oUhXMTG40lWdTEvv0/Ejp2jHRXy5rV/f6k9k+KJVFJtJ2+VaMxdgYF4inRquVk4bz43WS73uvY77Z2BVjNSoysvoeUmtYntnl6eNTG3oaG32k5TT5pHl9rftJrSn5dKDTTyks7kcTi3CO5N/E9XwZSwezHK8lzy5kqVrHmzE1h6PYfimcl/mq1R5dDZntCrdbscnxueTp7EcXvqTvy6mlQxlSOUr3IWiN+GdPSrEJL4nmQxE24/DKxg06UpPevlxLaqpayIaNOdTZk5Su53S1LNWrZW5FWvtRxySMyrtp3fMnETLKziK+87K5RrPd4HGttFvV2M+ttN8zZWssu2JrJLMyMTiIpXZCtiW3mzNxj3nn2LVKIWs5YyvF+hjYgtYis/Yza0zpYq6Uc11eqcxyYi5Dj2nc7TuJILE8ssrc+vUyijcBxdnf+31EwFJjiJkgGAgAdT5n6siTrRs3pm3xvxaz7EGABcaj9OogG45aiBggBCkMcnfO3bQD6J+zzxA1RdJvOm3Zf7J5/SV+6PbYPa104vT/s+KbA2l5FeM38vyz/8AV69tfY+r08G7Xi001dNcuBweuwxTJ3epd7osvfj17j/Qv4nBUqmTWfDoaNHBxhBRMGE6iKWOxdW/Eo9sz42uPY0aitZnOqmePp46pbWRchtOds2xOORvSrNZFGtior+F3M+W0ZB/imIqyeJxsnoUqlW2p1q4gpVqiNtYCrYq5l4nEteh2r1DMxNQs0qhaSq1+pSq4pEKzKNaRdpjhVvk0lXrJ6GfWmOrM4l2lNOXmy93gEo6iSJJGxVIdhErZAIQDAEszvXqqW7aMY7sVF23viav8Urt552yssjihyAJ2vkrfX6gRACVTV+rIolU1fq/uJpW68v6gA4U27tJvdV3ZPJaXdtFmu4pTbSu3krK7vZXbsuSu2/cIyt6cVz6OwER2AcY8gBgkG87W4a2/PzMEn+fQCMmfRv2eeJFKP8Ah6j+KP8Apt/xQ/l9V9vQ+cyRKhVlCSlFtSi7prVNaWNOfDGanbLfgzTiv3Q+/Oz4HGeGTPM+FfFyxEN2VlUivijz/wB0en2PSxxF+B5y+O2O3bL0VL1vHdXhxlhUuBxnS6FqUznORFJSnT6Fea6F6oypVRKBQryZSq3NGrBFKtBG+rEs+rEpVol6sZ9eRZo12U6xQrstYiqZteqXsVVDPeIhxqMgMLFtyZnc7SgiQRE2GAog/wA4jiRuAhj4fn2IgTghyjZLLUjca/P6gNW43AjkMAqav1ZElVeb9X9yLAGxWJCATGhDQAycK8lGUU2lK28r5S3XdX55kGwsBKeuTv8AQiAWA64erKElKEt2Uc07205HutgeOFNKNX4Z8/4ZenJ9DwLX6EWaM2CuWNWWMHUWwz44+j7NDakXxJPGI+UYHb1SnlfeXXX2ZtYbxQnq7HLv0Vq8eXYx9XjyftL3FTFIq1cSjzf77vxIT2t1NcYJWO+G1WxKKNfEoyqm0ynW2ibqYJa7ZYho18UZmJxZSrY8qVKzZdx4Pqo5eqrHDrXxNytcENFuIiHMvebzuQojADKAYxBYCUkvfjlx/UiwHIBXEOwWAEO4IcpN6/nABbnoAWAB1Fm3fj78SBKp8z9X9yIDuEnfUGwAQ0wG3flwAQNu/wCMTABjTy/MgE2A7EWOwALcy9AsA3/cBqo1xJqpLPpqc0xmNQlF7R7N1XzINvmBOUbZfn0GibTPMoRiSlFXyvbhfX3ECMohAialZ+nS67MNzLhrbrz0/NAIp8QYW/Pv9xWACV+nt/UJJcH68MyLAcXn+ZiQ5pXyvbqreuRG4DsAXytw1BMAsOKEAA2AMAHU1fqxXHU+Z+r+4kuIADYWGwJOKd7Xss+HQK1BwdpJxeV0007NJrJ55ppkBym3m3d8223kAgTGs+ggALgwb+gDjK2ghWABtZAoiHGN3ZANS+oXFYLgSiKwRa4+3r16CbAaeg27vPn/AHIgAxiGtAHJWdrp9c7EQuODXHlpoArg0FwaAQIe6CQDCTbd+LzBRdm+C16chWAITaaadmrNPiraCaGxAIAAB1NX6v7iAAGmOKz/ADkMAIyGhgBAQAA2DAABgAAAAADQ3qAAJfoN69wACKJS4DACI4y4cNbcL2AAENgAA9R8/RfoAAIc9QAAlp7v9CIAAPiExgAgAA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7418" name="AutoShape 10" descr="data:image/jpeg;base64,/9j/4AAQSkZJRgABAQAAAQABAAD/2wCEAAkGBhQSERUUEhQVFRQUFRUUFBUYFxQUFBQUFRcVFBQXFBQXHCYeFxkkGRQUHy8gJCcpLCwsFR4xNTAqNSYrLCkBCQoKDgwOGg8PGiwfHCQtLCwsLCwpKSkpLCwpLDUpKSwpLCwsKSktKSwpKSwsLCwsKSwsLCkxKzIsMiksLCwpLP/AABEIAMIBAwMBIgACEQEDEQH/xAAcAAACAwEBAQEAAAAAAAAAAAAAAQIEBQMGBwj/xAA7EAACAQIDBgQFAQYGAwEAAAAAAQIDEQQhMQUSQVFhkQYTcYEiMqGx8MEHFUJS4fEUIzNiktFjcnND/8QAGgEBAAIDAQAAAAAAAAAAAAAAAAIEAQMFBv/EACcRAQACAgEEAQIHAAAAAAAAAAABAgMRMQQSIUEyUXEFEzNhgZHw/9oADAMBAAIRAxEAPwD4pKo7vN6viR8x833Cp8z9WKE2ndOzWjWQElUfN92DqPm+7IodS2ds83m9bcAH5r5vuwlJp2v2d/qiCCwEnUfN92Dqvm+7IWHwAfmvm+7H5j5vuyA0gJeY+b7sHVfN92RsDAmqrvm216i8yXN92RHJrh/UCUaj5vuwdV833ZzTC4HSVaT1b/MhKrLm+44UZPSMn6JhLDyWsZL2ZjcM6lHzHzfdj8x833ZAaMsJeY+b7sHUfN92RSuAEvNfN92LzHzfdkBgTVR833YeY+b7sgNoCXmPm+7B1pc3bldkRATVZ83mLzXzfdhSquLUouzTunyZECfmPm+7DzHzfdkLkkwJeY+b7sDnYAOtSWuXF58fQhFK+bsSm836v7kUABcEJgBKOubt15EbiAGFgABpCAYBcLg0bnhjwfWxs/gW7TTtKo18K6L+aXTvYje9aR3WnUJVpN51WGJTg27JNt5JLNu/BLier2R+zLFVUpVEqMX/AD/O10prNe9j6l4e8IYbBR/y471XjVlZzfPdf8K6L6mzCnfgcfN+JTxjj+ZdTF0ER5yf0+d4b9mVGCzvN85PL2jG31uXqXhClHSKXoop/Y92sN0IVcKc+3U5Lc2X6Y6V+MQ8PPw4uT7srT2Jbn3Z7StTM7ELoIyWbXjcVsSMtYp+qT+5iY7wvB6LdfTTse6xETNxEEWcee9eJQvipf5Q+cYvYs4aZoz5JrU+g4zDpnntobOT4HTxdVvxZzc3RRzRgK1uv2EdK1BxZAuxO3LtWazqSJWyYkO5lgpL80zESZEAHFOTSWb0QgABjTCwCv1AGwAlU+Z+rFwJSV5Nc21nZLXiyLQCUW3ZZ30GxCAbAFx6/nsKwANiGAIdxHpfAng2ePr2zVGnZ1ZeukF/udn6JNkL3ilZtbiEqVm86ha8EeBpYyXm1bxoJ+kqrX8MenN+y6fZsFs+nRgowioxirJLJJdEPDbHVOKjH4YxSUUlZJLRJFqnhfU8z1PU2z23PHqHfw4a4q6jlx303kWKcTrDCdDosOVWybQjY4VtCy6RynQMkTDExUjLxCbPSVsDcz8Ts9k4lsiXm6uGf8xRr4OT4mzicI0zPro3VlJiV8JJGXiqJu4qHUxsVF8y3jlCzAxmHMmcLM9BiTHxUTqYb+nL6nHExtVsNocX+f1E2WnLFhMaYgG1bjcQNAAIl/foRQ2gHJZ/0AN1gAVPmfq/uIlUkvi572T6Z8CADTCVrLnnfl0EhgIB2EAkNIQAdcLhZVZxpwW9OclGKWrlJpJd2fpDwt4fjgsLChTs5L4qk1/HUfzS9OC6JHzH9jHh5VMRPEzXw0Vuw/8ArNZv2jf/AJo+0TqRjocL8Sz7t+XHEcup0ePUd/uUqeEfEtU8KU/3hbgRp+I4aXzOXGlq1bzw0vJIOkVf3zE5/vuPsZ8IxS646RzlTKE9vxOUts8kw2RSy9OBWqQKk9rdHY41tqKxhtisueOoIwMXh0WcXtF8TIxG0L6G2sS2qWMw6MqtRRoVscUK9VMtU2SzMThkYuMw1jaxWIMrE1bl7FMwq5YiYYslZji1dX0421sSxKzOUTpxO4cK8atMJD3tVbPnyEugkZQOwBCLbsldvgDQDkut1onz9hIaf11G468UtOD6e4Ed5jIgBKqs36siTqTd2r5bzfvoQTABiGAXy0z5/oNzvZev1Eogl9O/sAhNDO+z8K6tWnTX/wCk4Q/5SUf1EzpmI2+/fs72R/htnUYtWlUj50+d6tpK/pHcXsb+Im2vhOkKaUbLRWS6JZL6HGrjI08nqePyX77Tafb0NK9sREeijhrrNv7GZPYrVRtPJluntSLfFF1u6uiLbuYYuK2TNvLRcmd8Jgmvmi16mruq1+Jm47F8rproZ2RO3LFUkna2XAquVrpSs+THPF7yaTZhY2Db1d/UnEbThfqYxrXQqTxl89DJxOJqx0zRQr4yeu6/Q21x7GzVbnkipVwklxKVCtUtdppDrbWlputmyKzHiDaGKw9lfU8/jakr6m5LEuSzRUlg09dSxjnt5QtG48POVd7mVJzfE9JicNbKxjYymi9jyRKnlxzHnbKrSOR0rLMgXo4cfJ8krDBiTyMoBMBsbtbrnflbhZ9wEBFk08/zh/YA/OACYAFTV+r+4Nadf7ZhPV+r+5EBgjpQgnJKUt1NpOVm91PVtLN2ISVnZO+eul0A97K3C9/fg/qKTEgAGjb8EUd/aGFX/mg/+L3v0MQ3/AU7bSwz0/zF9mjXl/Tt9pbMXzr94ffvKld5tJ2FVwDkr3sku5fofFG7aa/LEK2KV1DS+h5F6Hunfh53H7Hk7STeWtipR8U+W92o3ZaZfqeu8qV7K1gq+H6U/wDUjFrXRakon6k5IjlQwOLdeO9ey5c0XqdCwVsHGn/p25W4HSnFmPbEzuNw4VdnxfCxmvYMXK880bMqtg31YyRaWetm0krbqM7GYKlpZZmri5wSu3YyJ0VJ37CGyqnUwsIxtkZOJw0XfdsbGLpriZVfLQ21TZVbCrhkUMRh89czWxNK+pjYqNuJYowzcTK+RiYtWZqYybRi1qtzo4aqeaylXZxOlVkDoxw4mT5JNiixtCiZQSTDcdr8svzsxWHcCM2NMiycLZX76gIYgAlU+Z+rIHSdryvzdvW/H2ucwGA7CAdx7tlcTByenLTp/wBAIu7DxG5iaM/5akG/TeV/oUhXMTG40lWdTEvv0/Ejp2jHRXy5rV/f6k9k+KJVFJtJ2+VaMxdgYF4inRquVk4bz43WS73uvY77Z2BVjNSoysvoeUmtYntnl6eNTG3oaG32k5TT5pHl9rftJrSn5dKDTTyks7kcTi3CO5N/E9XwZSwezHK8lzy5kqVrHmzE1h6PYfimcl/mq1R5dDZntCrdbscnxueTp7EcXvqTvy6mlQxlSOUr3IWiN+GdPSrEJL4nmQxE24/DKxg06UpPevlxLaqpayIaNOdTZk5Su53S1LNWrZW5FWvtRxySMyrtp3fMnETLKziK+87K5RrPd4HGttFvV2M+ttN8zZWssu2JrJLMyMTiIpXZCtiW3mzNxj3nn2LVKIWs5YyvF+hjYgtYis/Yza0zpYq6Uc11eqcxyYi5Dj2nc7TuJILE8ssrc+vUyijcBxdnf+31EwFJjiJkgGAgAdT5n6siTrRs3pm3xvxaz7EGABcaj9OogG45aiBggBCkMcnfO3bQD6J+zzxA1RdJvOm3Zf7J5/SV+6PbYPa104vT/s+KbA2l5FeM38vyz/8AV69tfY+r08G7Xi001dNcuBweuwxTJ3epd7osvfj17j/Qv4nBUqmTWfDoaNHBxhBRMGE6iKWOxdW/Eo9sz42uPY0aitZnOqmePp46pbWRchtOds2xOORvSrNZFGtior+F3M+W0ZB/imIqyeJxsnoUqlW2p1q4gpVqiNtYCrYq5l4nEteh2r1DMxNQs0qhaSq1+pSq4pEKzKNaRdpjhVvk0lXrJ6GfWmOrM4l2lNOXmy93gEo6iSJJGxVIdhErZAIQDAEszvXqqW7aMY7sVF23viav8Urt552yssjihyAJ2vkrfX6gRACVTV+rIolU1fq/uJpW68v6gA4U27tJvdV3ZPJaXdtFmu4pTbSu3krK7vZXbsuSu2/cIyt6cVz6OwER2AcY8gBgkG87W4a2/PzMEn+fQCMmfRv2eeJFKP8Ah6j+KP8Apt/xQ/l9V9vQ+cyRKhVlCSlFtSi7prVNaWNOfDGanbLfgzTiv3Q+/Oz4HGeGTPM+FfFyxEN2VlUivijz/wB0en2PSxxF+B5y+O2O3bL0VL1vHdXhxlhUuBxnS6FqUznORFJSnT6Fea6F6oypVRKBQryZSq3NGrBFKtBG+rEs+rEpVol6sZ9eRZo12U6xQrstYiqZteqXsVVDPeIhxqMgMLFtyZnc7SgiQRE2GAog/wA4jiRuAhj4fn2IgTghyjZLLUjca/P6gNW43AjkMAqav1ZElVeb9X9yLAGxWJCATGhDQAycK8lGUU2lK28r5S3XdX55kGwsBKeuTv8AQiAWA64erKElKEt2Uc07205HutgeOFNKNX4Z8/4ZenJ9DwLX6EWaM2CuWNWWMHUWwz44+j7NDakXxJPGI+UYHb1SnlfeXXX2ZtYbxQnq7HLv0Vq8eXYx9XjyftL3FTFIq1cSjzf77vxIT2t1NcYJWO+G1WxKKNfEoyqm0ynW2ibqYJa7ZYho18UZmJxZSrY8qVKzZdx4Pqo5eqrHDrXxNytcENFuIiHMvebzuQojADKAYxBYCUkvfjlx/UiwHIBXEOwWAEO4IcpN6/nABbnoAWAB1Fm3fj78SBKp8z9X9yIDuEnfUGwAQ0wG3flwAQNu/wCMTABjTy/MgE2A7EWOwALcy9AsA3/cBqo1xJqpLPpqc0xmNQlF7R7N1XzINvmBOUbZfn0GibTPMoRiSlFXyvbhfX3ECMohAialZ+nS67MNzLhrbrz0/NAIp8QYW/Pv9xWACV+nt/UJJcH68MyLAcXn+ZiQ5pXyvbqreuRG4DsAXytw1BMAsOKEAA2AMAHU1fqxXHU+Z+r+4kuIADYWGwJOKd7Xss+HQK1BwdpJxeV0007NJrJ55ppkBym3m3d8223kAgTGs+ggALgwb+gDjK2ghWABtZAoiHGN3ZANS+oXFYLgSiKwRa4+3r16CbAaeg27vPn/AHIgAxiGtAHJWdrp9c7EQuODXHlpoArg0FwaAQIe6CQDCTbd+LzBRdm+C16chWAITaaadmrNPiraCaGxAIAAB1NX6v7iAAGmOKz/ADkMAIyGhgBAQAA2DAABgAAAAADQ3qAAJfoN69wACKJS4DACI4y4cNbcL2AAENgAA9R8/RfoAAIc9QAAlp7v9CIAAPiExgAgAA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7420" name="AutoShape 12" descr="data:image/jpeg;base64,/9j/4AAQSkZJRgABAQAAAQABAAD/2wBDAAkGBwgHBgkIBwgKCgkLDRYPDQwMDRsUFRAWIB0iIiAdHx8kKDQsJCYxJx8fLT0tMTU3Ojo6Iys/RD84QzQ5Ojf/2wBDAQoKCg0MDRoPDxo3JR8lNzc3Nzc3Nzc3Nzc3Nzc3Nzc3Nzc3Nzc3Nzc3Nzc3Nzc3Nzc3Nzc3Nzc3Nzc3Nzc3Nzf/wAARCADhAOEDASIAAhEBAxEB/8QAHAAAAQUBAQEAAAAAAAAAAAAAAgABAwQFBgcI/8QAPBAAAQMCBQEGAwcDAwQDAAAAAQIDEQAEBRIhMUFRBhMiYXGBMkKRBxRSobHB0SMz8BUk4UNysvFiY4L/xAAYAQEBAQEBAAAAAAAAAAAAAAAAAQIDBP/EACERAQEAAgIDAQEBAQEAAAAAAAABAhEhMQMSQVETIjJh/9oADAMBAAIRAxEAPwDxwgQQINCByZ96fQHSnBMjkGtu4YG+/wC1FmIOmhpsx+lIHqN6BhP/ALoifU605ynTZVMpCkgEncaa0CTtMaetEIJnXzNCNhtrzRgAddaBhprRHY7GmjQTTgRFEpiqf4oIk6iDR5SNRSiCdiPSioxtvRaEb+goshjQGmy67/nTZs2x09zTkAxAMedEEyYGp6yKcpUkaU2BAJ1ifWn6yPWKcTpNPH+CiUJkmjAy787UI005p9edKgeeoAniloOB70kgQTQkHmgeOduNKXOg086eQDTKOwoB5OtP14pAH/1RGJ0nWgFQkxOtJJywdM1OJHl1po2oop/yaVD/APlNKhwBUbigmRtuaJRERzSA0HrVAkEExr50wHr50WpMCTHnTR10A6UCIk6CiTOkn1FCCRE9aeYPWgMAGAIkGkBNKIOnHnWvgHZ3Esef7vDLZTgHxuHRCPVX7URkhKo3q3h+HXd8rLa263PMDQe+1eq4F9mDVnlexEpunNDljwD25967K2wZq3aDbLDaANgExWpjU3Hk2EfZ47cEKxG9DCT8rSMxHuYA/Ou1wv7PezTISXra4uj/APc8Y+iYrqTaawUFJ9KA2SknQxO/FbmEib2G07M9mrcANYLZJjlTIUfzmtNnCsKCQGrGzA4At0fxWcGn25la46gyKicfvbf4FJVOtXUY9LfrWcwPCXBDmHWSx0Nug/tVC57D9mbsf1MGtAerach/KKzx2iuWR/uGFgfiAzCtC17QMupTOs6aHWpqFwzjAxL7JcCeBNm7d2ij0WHEj2V/NcbjP2U4zalZw95i+SBISPAsj0On517AnE2FjR0DiD1qdp9DkGRpzNT0ibynb5hxDDbzDnyzfWz1u6PldQUn/mquQiY9a+pb6yscTZNviFqzctH5HUgj26V512m+ylp1K7js493a9T91eVKT/wBquPesXGxqZvHQCB67k08DnWrmI4dd4Zcrtb+3cYeRuhwR7+nnVWJrLpsBG8elNvUhSRvxTHQTxQCYpEeLanMARrRAgaxQNpI6RzTZTEj8qR6U+o1gUU2RPl9aVLN50qCIxGog+lAFQIEwOKcq2015mhkzFUgkJzcwaciNj+dMTGk0gogRpQIiTqImiSOg2p0yY9a9K7Cdj0sFGJYuwFrgKYt1jbopQ69BxzVk2lqp2K+z53Eg1e4wFsWZ8SGdlu+vQfma9jw1mxw23btbdpDDTYgJQAAKzzcDIVJSZHFQh7vFeNChO5iukkjNlrqUKaUkZVJI9aJKEEeEg+hrlm7lpomXCgz8U6e9Wu+cSkLZOpOwOkUY/nW6pg7JII6VEu3A1M1jN4wpK4UodSnkVdGIIcTIkab1YlxyiR61KgQDqeRzWTcoubd2FtyhXzb1rtXLazkUYPANOqVTpmHRVVZlZ25i7aQRLiHEEie8bNYl0w8gqLb5Jj48sH3Fds+0EypCQpCh8I3FUbjD2HkaAgk6RWbi7Y+TTh14jcWzmR/MlJ17xE6+1aNjjLqQlTb8+R5q5fYCZ0SFQZnaPesh3A3EuFbJKSNwD+1Y/wBR13jXT2mPKEB4EA87g1t22JsvJBSr3FeepaurfRSVBJ+YapP+edaFsp0eIEoVzwDWpb9c8vHjXUY/g+G4/Zm3xFlLgA8Dg0W2eqTXi3a/she9nH8ypeslH+ncJH5KHB/WvWLW/VIC5SQNJq26lq9YUxcIS8y4mFJUJBHnVuMrlq4vndUgaGolHMK7Ptx2PcwRRu7MKXh61QDuWieFeXQ1xp2864603DJ0Ou1GRNR+9FOlA4AHqKROs0JM+vpRFJ5opu6HUUqDKrqfrSoIlbAcU4EiOaIgE0JGU6GqHUImJFCkTEDmnETE10XYns+vtBjDbBB+7tjPcLGnh6ep2om3Q/Zx2T+9qRi18j+kk/7dCx8R/EfIHbzr0G+RcWtykJSpY3VppFbdrZs27LaWkJbSkBIQnQADgVbct0PQpQnSuvrqMzyark2nn2nHVKUpRVGVEcVbaxBi9QtIKUqQYOuxp3rdIvQJUFJEa9K5ha2lYwV2CwHmlqS42hMhQ6ms26d5jMm/d2IcRlLi0tnUlOhIrFxHEHcJ7ssuLXbSIkzHvWra4h96YV3ih3ifi4T/AJ5VjY7bunQIWpt2MhCdIqZX8ak+VetMctr8nIBmAmOa1LW6StMpOh28q5C3sPCpxjKh5IgpO+nPoaPCr64DyrfKAVE5Soxl9qky0XB263gpKZUZ4MaehqW1vnEkpcKj+GRXIW3adpPeMqdUlaQRlUOanse0LDi0ArIJOXJ51r3c743bpWhzQjIpW4qNaJzBogk7pIqixeIUEDXOPOrS7hTaZWCTOs71024+tglOICktPCAoRPnVe6w9h0gkQVDQjg1N95K5CglYP4hrUS7kMQl1shtcnN+GlWSsS+sL6zX3jBS8yd21frPFQB9CSC4hSM24I5roe9gEk5mT83SoLjDmn0eBQH4SNYrOvx0l+VmyhxOZtSTP61JY3WReRwxroetVF2qbdwocGRZGiuFGqr7TskAkKT161Nt+srrlW9vfWzjDqEONuJKVtkSCDXh3bfsy52exPKgKVZvElhw/+J8xXplhiq215VqyuD5fxVpYtZWfabCXrG4gLWJQvltQ2Iq2e0cbhca+fYg9aR0O+lW8SsnsOvXrO5RkdZWUqH+fWqiiZ28q4rCJTwImik6UG5pySJO/kaKf2/KlSn0+lKghVqOlKNuTRExqAPehGp/eqg22yVdBXvP2f4IjBMCaStIF1cQ48TvJGg9h+9eUdhcKGKY8whSZaZPeuaaGNh9Yr3i2bhKSea3hOds3pc7tKkJnZJB04qcRkAH5UKR/QJO5G9RIfA21IMV0c9bVsVbUUAsISXRpmUdh18652wwi2sMXC2llx54KUozM10irpt1woSCM2k8GsZxxFhdrC1Fx51Jy9EpH6b1jJ6PHvoT1q0qzdASEhUmEjUnmsqwvUtJSxcBx1CnCjMRsd/pWnfLedsW+6+IASkbj3oUspt7ZOdSSpKZWop3rNbnSkrDA1NxYNKMqIVmPh13Arl761z4mhxJiVmcogGN66VPaB1lhBYaQ4kHKIOh/zpVy3Sy4EOPhtAVqRGoO8e9TitcztyWLdn0C5S6lyO+Gg5CvOsRqxure5Lc+MDpzXb4wy9c5nWh/QXqIGxB61lXYQpEolb0SskiUms1ZJVNeMXlrbJcdUo+KFEJ2jrXQ2PaRq7tUh9W40k7xWFfWOexX3iVJUr5JrBsQu3eQErASDBkzT20WPUf9QY7hIWrT8WaSDxQXLj7LKlISXm1iQQdq42xu3Le4U28lSkL0A69DXSYXibC7Pxr8Pygn4a1MtpcdcwzGJEOJaKhKtRJifI1asLxaM5SrMmfEjkTWfiNg0sjKRkUZmdZ6isB7EbvD7wCSrKdJ+YedN2FksdndXDLycqlAlXCtxWey8O+DLvhOuUnY1UN4i+aSdErKQofxVd64J1IJIAnT9KW8tTHhsXFkh7ZICxptvUAS/bqDiJkHegsrxKoBJMjerH3xs+IkATlWJrUsZsrj/tJshdts4u2jK8AG7iOR8qv2+leekdT717je2TeI2T1suMrqCPrXi17brtbl23dELbWUnTkaVnKc7crNIMpGwmhOo1NERG/OtNtzrWUBr0pUcny+lKgBWu5jpFO2mVQE0KhImZ0omoifeqler/ZVh3dYZcXpT43l5UqI+VP/ACTXpNmCoQQIAkHrXN9j7VNlgFjbwJDKc08kjMf1romiloZGxM/lXXGcJl1pcz52yUlJA3iqN6282kFlMlU69KsIUlDYTkCZnYUJfzOhs8mqzjxWW2lf3llltQTmGZU7+1Q4syG89x8bqRBjUBP/ABW641aoCHHUDMgQkndM1lXinjLDBSUL3kSTPnWbOHbHLdUmLoW1qXblcpCQVuKTBSDtFBlaxB2E3SxKM+QHKI4kmsPtBiS7VsoeQM7SgGiATmI5I8qiwx2+xFh3K4gJCvG4sAZxuQDxXO347anaFy1Su4AbJLFqs6N7E7612OBWrN2ytbiQc5lIOwmoEWtsqzT3TehIkg7narWANPBVx3pyoBhoE6VcZyxnf8iZZQlhbCwIOaEg8VhMYC4ziRIWQ0Eyggbk8GukXbgW61n+5nkKI1imS73YaQ8UAfjG8VqxiZWdOexu1ULBeZPig65firzp26S1cIAEwYMjevc8WYYuMOKMgUmJFeGYxYC2vHEJVPimIrGU1WscrcXVsONXlm0sD+qkQkxrNZ4t3bd8qJKgVEEJ2NQ2F53Fo20Izk1pqauLjKRlB3JB0rG3aa0sNXKiJUCSzqAelJxhjEhnyQ5l3B1HQ1iXy3bV7PJSToRWhhFwbt5ADhBAMKQoDWOetWVOE9zaBohSJSRpExrHX61AyuFyNVmTlI4rYfJQy2p4jKo5VKBmf4rOxK0Soi5tFAK54gVVhrkfdSlbROVwanik3DrClJJKiSZBqNnNdNd2VEz0o8MaWxkaWIUFR6ikWrFhiKkLDTileR3ri/tBtUN4uLlqMtyjMqPxDQ/tXX31rkdGQRyQTXPdtGu8w5tY1Lbg/PQ1u9OWc3HDEAGaMFOo1M8ikRQHw6ga1hxHlT+I0qWZXVP0pUEJQfbferFi0XrllkHVxaU6eZA/eq6t60+ziO8x3DkHY3Lf/kKrL3lkd2AE6JQAImtFqFISrk6aVUtGkrzKI22q8lqAkrUAANB0rtGstBddztaKgg6nyqJ9aQ6hOqVECCDzUi2kOS26lLiDwRIqC8TN403sECSTxpUpjORP3DaUhl5wErTJSdCPOreHNNIQoIyqAGhG8Vy6QvEV3aSqQPCk8pk/xXT4Xad0kd2ohJEEGsy7azxkmnP9qbNxdu4La3SpxeiSeZ3rLcsDY4ILWzDie8jvSg5ymYmK9AuWWnUQ4B4tJPWsy9QmyCG7dvMVqjy96lxXDycaYVnbqQ41bpCmkqGYKUfFp+lXrYqXiSxbq71KZSCBCQdz61deSlm0cD621PkEA5oIHQU9q13TzSnSQlsZlQZmREUk0ty3yu26u9nMkhKN56+VZuLuMqUGhlAOxjfyrUKkpTmTqlR8M8Cudx1hP3lKmV/EoGK1l05+Obyads5ksltKUQIMGNpryPtYk2eIOoSolBO1d/YXdyFOpfENE+FQ3jr5CuG7a3aLxbIQn4QUlZ1Jjz5rnlduvrqVj4cvNcIzqiTAnauwbuDaNphOY7TO1c1Y2wLaFDLHXp51sNuKU0taSFJyxvpXOumHEJbjN9chq6Tk4CjpHrW9Z4Wzh6VKZSnIROcc6VgWFohakvXRlxWqTMVtvLeNktGcAADb9KsXVVb2XGMocIGfwgGd6N10NshGi/AYG2lViF5hlUNONiYG9UXLnOSlxyYEJ0o10gbuFs3aVtHQk6dK1F3ceIzmSeetYzYW4rMkAqE69avNnvU6AZiJMjmrEjS+8JuQB8x2HSsPHWSvDLpKtcqSdd5FbVpbuZ2ymCk767VWxpghh9CwCnulSedq6fGMunl5134606oKfOkdp4ponTrWHmNkHU/WlR5D50qCuveBWr2XV3eO4ctWgFy3qfUVmLSPcVYw93ubu3dI/tuJV9CKo+jrSA2QBpV0p8EgaxWZhzoWg8zqK1O8yNjqK7Qy4qvbIWpyCSSQZPTWoL5KlKLoUNBCgeKstAF0qBjQj61HcsoW0hK9k+JR5JqXmNY3VRYVa5WFLby+JWgA4863gsNNZTtESeTWKpYYabico1MGsbHu1TVkwkNqClLMEHUis7kW4XOujxO4U4nu2oQUic3nWcbsRqZWnUnpWBY9obl3u7d5sLWoFRcG2Xj3qfB2Lh24+9XyRkKjGuuXzFZuf46Y+P1nK6t1TyHi03nWoiHFCfyNWHe8GJMNBSQ2UZlD9Z/ilaONP3qiz4m2/iCfyq94CHXSnMrbN+1XGfWcrqqF9e53VM6ju/COlZ7rYublTjzmVA+Eq01qLEXS3eJU1/dTrlVsZrkcSxd1nECy6+FpmSlJ0HpWcsm5JJHT4upaG/6bhSEJMlI+IdK89xJwuENKMiZgcTWtc4ibi3KmirwmMxJ2qvaYYHcz6/ErcDg1jbVm+INiyc8TaEqTIABrWThC7ZhlKYC17waltXAwUKcAzBMA81osPC5dIMwkyANxUa1pnt2qktNkhRWhcAR+dWRLdklS0SsqOhNaCmy2M2VIy8nrWTjGIMtJCQkSkbHrV6XbKxC9T3hU2o51nXXis426ysAg7zPX0obVt2+uVuBKsgO8V1GF4WFgL7vMpOw4ox3yxbZpSFAEwANRB1rRwewW6+EpSSBJPEVuO4WhbBQlEKUNY4rYw3DkWDKlKhS1b10mKXKSM7uG220gIOnWsXFkD7pdOLMw0o+Q0rpr0JU2pKD4idIrme0hFr2fvlr3U0UjzJrfTnvh5Lr0FNBjanOh3086ad65ORZDSpSOopUESk9SYp0TM6mhUcsjjikgiRP0qj6B7JP/AHvBbG4CpzspnyMQa6MglskdJBrzf7LcULuDLtJ8du7Gv4Vaj85r0VpzwEK1rrOi/oGBuVSDO3Wmv1obZUVGExBHNCh0gqPG+nFYGNXbzzzTCBKCrUjTSpldR0wx3T3t+/dOlNvKW0IyggTJqnieF262kFbed0qEGOlWbC3z3KWW0qJJ7xxU8dK21NNZ0LKgrINAetcpLXe5THhisWSmGUjTMABI6dBQPIuCv+4qBOVO0zW2tgFoLXCcgkkVnM2hurlbpWCAfBpsAKnroxz+ruFNN4fh2Twd84c6501qw/eNsWpW4QNc2XrWO7dtM3Km1OJW6U/CDATXO41iDif7ClOLQmYOv/r0q+2ppn03zVPH8eQzcuLDZUpSdATqCd645oLub0LWcuY80d0h928Ul1XjWdlcCtTDrZtpwLISpyYEnQelZ3pm7yuviR5GVpKGoKB061pWAdbAJSopPHBNRpaz3aW0pACRJzc1rsuoaQfAJO0ngVl2kEGpV3qwCY3japm0OLksry6ST1p2Tn8T7Z7ueNSf886kcuu6YKMpak6DitKjuXChglatCNBOqqzE4ZcXbgU+O7QdSCeKnbfShwqcSpxyfCk8VP8A7m6WpJKm0DiNaJY0sPsbS2R3SNVKO4/Ote1swwkgARPWs6zbFuhBUkAJEgn9amVcOrISEmD9K3HO/i8lTSSpWbyg0QUspJjfaTVe2aVmzLgjip3VzMABNdY5ZRXukJQkGZUd4ri/tFvEpwksI0LjiUn21P6V2boIbIIIPWvLftHuQcRZskKBDKSs6/Mr/gVMql6ceoEKE0ydSfSlJPFPwelcmDZD0pUtOqvpSoIyJHpqaDb1qVYgRUSuANDVWOn7BYr/AKdjrWcw0/8A01T+X5/rXt1s6VNA5tdtK+bWllKgUkgjUHpXuHYrGEYphDVys/1EeBaZ2UP53rWNWc8OgechWQCBMk7VkrOW/JSrMlMxHFWLx5ZJSkFRVzOwp7JhDSVLIlSuvWply74zUWcPShnvXAgBa9JqdpaXXkp0+tUmw4co1SkfFPWmuboMtFLWULVTeks2sYk93ik2qFxmMKJ4TWfiF4iyw9xFksBzKQF9Kpy7dPFxJ1R8a6qLaU7o8ChCJzLHzDpXO5XbrMJIxmGy0lV268C66cgJMwT0FSt4fdqJW0CAT8SvmPWtJNg25dIuHwEsNDMhrqeCatrvkA+GTGwJiKkHOu4WpKXXXYzjTNv+dPY2pSytTSc7h0ICZNdM1hdxiiTCSiY8XUdK3rTs8xY24SD4gN61MLWMs8cXAJsFMqC3VFKl6IRufOa1rDAnbh4KUvOOdIEdK6prD7VCyQjO4N1EbVYW4sDK2hKeBlG3nW/5s/0/GcrDUMI2lRG/Ss9eCZ3e9WvKZ8KSdDWzDzqobMgbqjQ1ZZtWkLzuLLihsCdBS4xn3sZ1jgNuR3jrcmZHWryLG3QTkbGYaEk1YcuEghII32T1qZhvQFZj15rckYuV+qZs250bAHnTpt0D4kzA0FXiWwQNx1qNbzQV4U78mrpm5XSv3GYkr0HSgW0mJyA9KnU6lQ1I061C7cADQ/Sqm7VHE1NW7C3X1BKUpKlSdkjevA8XvFYjiNxduad6skDoOB9K9E+0rHVN2Yw9tULuNVidkD+dvavLyvU8VzzpTDTY0gAZ3NIkzpPnNFtB361gDCfxH6UqaP8A4ilQC4JB2mdBURInc1I4YEc1EY3mrCCB9gK6Xsbjn+lYkEPKi2uAEOT8p4VXMzAEgGiRJO00Xq7e/wBmttxTZAzDQz1rVYDSgswJP0rzDsN2nBZTYXa4db/tKV8w6eoru7a4UttKArwqP1qy6d/+puLb7oOZLcwkakjc1SaaJuHXnPElKYTI0rUaYAQARIAnpRud2gwkAITrtvSzfZMtcRivtrCAmYVmkAcDzqjcDO4ApRKRqYFaD5LzxVmhJMHLxQ2+Gu3qyFQ03MFR3I8qxrfTpMtTlkMpusTeDVoklkHxK4NdLh3Z5tg96/J8zzWswzbWTQYtEJARyOahfuoJQFSuIgcV0mGu3HLyZZdJ/vLbUNsogDikHHHTmnw/iVtVRu2eE5SkTrrVtAQwAXFF1z5Qdh7VpzsiVLSYBVmPIJ0FVrl1htBCliBunqaJ50qgqWSOZ/aqyhahcgJjclfNKSfqD73dPf07NoxtmiEirLOHrKf9y8VTwkxQKv8AKQlprwjroKgfvHnVBS3EpHAHFTh01l8X0/d2BKdSDvOlQPYqygwJURVAvsL8JWVk9JNSNsuLADTBA/EpMU3TUnaym9edOiQOgo8xUqVq1FM1bkCFLSPIamiUkIH9zQzIy/rWuWbYidMbCf0rJxnFEWFq688sISgSRO9X71+GlEKCQBJUdvrXkHa/Hzil0WLdZNq2TrPxHr6Vm5JdSbY+KYg7iV+7dPHVZ0B+UcCqKgCRNLc6/SikERt51zczBMGiI/wU0gxr70hRSg9DSp5FKghc+Ek/WoIjiTxUzgmfOojodKpDCJGk0aZnbXrQCOmoo1HoI8qKNtZQsKSSkgyCODXofZPtT96Whi7UkPI0BOmb/nyrzkFRiTPlUqFlCgpKykp2PNNLjl619AsYil0lRVCUjWDQqvjcrCEgpSRoY3ryrAe0qszdvfOZUz/c6+telYRdMOpSpSk7aCeOlTd6d562bjVtbRqc6hCY2HPnVxa2224SAkcDrUDb6VpDbSRrwKlbYSo53DJ6ToK6T/xyt/TJK1+FoT1jj3qTuW2vEuJGpMUcoSMqIjyqN8gpGoQNt9a0z2B6+QhUJGu0RVRL7i1qUSEjod6mSytwwyyVeZGlW2MHcWU99qN4Ogqc1d44swOuOLIQCVfi6VOiyu3iIEHrH7mugtsPbaAKiBzCRFWx3CNZGvWppm+b8jnmcCdWQXnAB6SavIwNnKNCpXOatJy7aSYBFRqvUASk00xc86hawppuIAE6wBUwsmxIUZPSoTfpA3+tQO4ikSouCIq8s6zq45bsJjwpEbGKzbw2zaVqlKQBJJOlYmMdqLayQpbr6QlI11ryntX21ucYzW1spTNrzr4nPXy8qlsjpMbj2v8Abzth99LmHYa4fuwMOOJ+c9B5VwalEDUCnKp3oeNq527BEjIAAc1MZOukUo02NFOumvtQN5DiiMaRtTEjb9KfMmRptQNPl+VKnzJ8/pSoIFk9dqBRj1onN9Tp0qOdYNUh9B5CiUsKABG1AeCaREKoo4GkGnJgdKHUq02ikDBkmT0NESJMCeOprUwvG7zDiA06pSPwnYelZBV+fFIE7ajzovM5j1TAu2Nu4lKVOlK41CtDPlXVWmMsPQQ5PvXgWcyCPatCwxq+tSAh0qA4UadOnvL3H0Dbvd6SC4BpxWnbtWzYlQBVG5rxGz7eXDCAnJ3YHI1rRa7euOalYPqa37MWS9V7P96aRtE1E5iKTolQ/ivJ2O15d071Kecx5q+jtPahPicUtUTGaBT2T+U/Xfru1ndXpJqNV4APE6PrXCr7W2iRAmTuKzbntexmjdPrT2amEehu4iwhOryfLWqD2PWzaZ78H0rzG+7StLJKVekTWHd40p2Q0FCd5OlT2q/5j1C87XstzkWCea5TF+2jiysNLJJ2AO1cS7dOOnxrMdKiHin96m6lzvxcvsQfvXM9w4VDgcCqKdVamnAkeXnTaTptWWRmPQedMdeTNKKXmaBwY0FInXn2pcE04kbkUQiJE0UQNN5oQo/lTyaAcqvKlT6/hFKgicEDWowBsamcIjSDUSd9RuapDApjUUwE7HWiIG5FLzNA6QrnWacJ03kDpTEjeafMNAJ060CKZ2mmSCN6c5iJE6U3SKKfnSI9aUmZHpSGWNQZpKPUH0oEFGZjUc08gCYG1DA4NIRpyKIQWRsSPOjDqtCXFfWgOopuDxRRqdcJ+NR96JCiEkTM9dah4G1OCoCf2oukmsgGmUR6a80JMRJMb04II2+lE6Pm09aSjxGg603O23NOCJ3J5mgcggb780kx83FOIyyd6EdR9KiCUqPhEnzNKeu4pjvpGm9OQD7UDkj/AA0ioaimEQIOh5pjJ2PvRRE/Wi4FBGmmtET4fEaB85/DSoO89fpSogHvmpx8B9RSpVSAc3XSR8VKlQLg0/8A1KVKgMfCfU0Cfm/7qVKinV8BpvmVSpUDr+I+lJrdXrSpUQ6f4oBt70qVFMmjX8I9aVKimT8A9T+lOPjTSpUKR+Kl8gpUqIIfvTp296VKogB8SqmT8A96VKgFW/0oRsPWlSoovkV6UKv8+lKlQNSpUqI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7424" name="Picture 16" descr="http://planets-ua.com/images/v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428736"/>
            <a:ext cx="4000528" cy="30003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Земля</a:t>
            </a:r>
            <a:br>
              <a:rPr lang="ru-RU" b="1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643438" y="1783560"/>
            <a:ext cx="4043362" cy="493158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Земля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найбільшою</a:t>
            </a:r>
            <a:r>
              <a:rPr lang="ru-RU" dirty="0" smtClean="0"/>
              <a:t> та </a:t>
            </a:r>
            <a:r>
              <a:rPr lang="ru-RU" dirty="0" err="1" smtClean="0"/>
              <a:t>найщільнішою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внутрішніх</a:t>
            </a:r>
            <a:r>
              <a:rPr lang="ru-RU" dirty="0" smtClean="0"/>
              <a:t> планет. У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один </a:t>
            </a:r>
            <a:r>
              <a:rPr lang="ru-RU" dirty="0" err="1" smtClean="0"/>
              <a:t>природний</a:t>
            </a:r>
            <a:r>
              <a:rPr lang="ru-RU" dirty="0" smtClean="0"/>
              <a:t> </a:t>
            </a:r>
            <a:r>
              <a:rPr lang="ru-RU" dirty="0" err="1" smtClean="0"/>
              <a:t>супутник</a:t>
            </a:r>
            <a:r>
              <a:rPr lang="ru-RU" dirty="0" smtClean="0"/>
              <a:t> — </a:t>
            </a:r>
            <a:r>
              <a:rPr lang="ru-RU" dirty="0" err="1" smtClean="0"/>
              <a:t>Місяць</a:t>
            </a:r>
            <a:r>
              <a:rPr lang="ru-RU" dirty="0" smtClean="0"/>
              <a:t>, </a:t>
            </a:r>
            <a:r>
              <a:rPr lang="ru-RU" dirty="0" err="1" smtClean="0"/>
              <a:t>єдиний</a:t>
            </a:r>
            <a:r>
              <a:rPr lang="ru-RU" dirty="0" smtClean="0"/>
              <a:t> великий </a:t>
            </a:r>
            <a:r>
              <a:rPr lang="ru-RU" dirty="0" err="1" smtClean="0"/>
              <a:t>супутник</a:t>
            </a:r>
            <a:r>
              <a:rPr lang="ru-RU" dirty="0" smtClean="0"/>
              <a:t> планет </a:t>
            </a:r>
            <a:r>
              <a:rPr lang="ru-RU" dirty="0" err="1" smtClean="0"/>
              <a:t>земної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Сонячної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. </a:t>
            </a:r>
            <a:r>
              <a:rPr lang="ru-RU" dirty="0" err="1" smtClean="0"/>
              <a:t>Серед</a:t>
            </a:r>
            <a:r>
              <a:rPr lang="ru-RU" dirty="0" smtClean="0"/>
              <a:t> планет </a:t>
            </a:r>
            <a:r>
              <a:rPr lang="ru-RU" dirty="0" err="1" smtClean="0"/>
              <a:t>земної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Земля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унікальною</a:t>
            </a:r>
            <a:r>
              <a:rPr lang="ru-RU" dirty="0" smtClean="0"/>
              <a:t> (</a:t>
            </a:r>
            <a:r>
              <a:rPr lang="ru-RU" dirty="0" err="1" smtClean="0"/>
              <a:t>насамперед</a:t>
            </a:r>
            <a:r>
              <a:rPr lang="ru-RU" dirty="0" smtClean="0"/>
              <a:t> — </a:t>
            </a:r>
            <a:r>
              <a:rPr lang="ru-RU" dirty="0" err="1" smtClean="0"/>
              <a:t>гідросферою</a:t>
            </a:r>
            <a:r>
              <a:rPr lang="ru-RU" dirty="0" smtClean="0"/>
              <a:t>). Атмосфера </a:t>
            </a:r>
            <a:r>
              <a:rPr lang="ru-RU" dirty="0" err="1" smtClean="0"/>
              <a:t>Землі</a:t>
            </a:r>
            <a:r>
              <a:rPr lang="ru-RU" dirty="0" smtClean="0"/>
              <a:t> радикально </a:t>
            </a:r>
            <a:r>
              <a:rPr lang="ru-RU" dirty="0" err="1" smtClean="0"/>
              <a:t>відрізняється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атмосфер </a:t>
            </a:r>
            <a:r>
              <a:rPr lang="ru-RU" dirty="0" err="1" smtClean="0"/>
              <a:t>інших</a:t>
            </a:r>
            <a:r>
              <a:rPr lang="ru-RU" dirty="0" smtClean="0"/>
              <a:t> планет — вона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вільний</a:t>
            </a:r>
            <a:r>
              <a:rPr lang="ru-RU" dirty="0" smtClean="0"/>
              <a:t> </a:t>
            </a:r>
            <a:r>
              <a:rPr lang="ru-RU" dirty="0" err="1" smtClean="0"/>
              <a:t>кисень</a:t>
            </a:r>
            <a:r>
              <a:rPr lang="ru-RU" dirty="0" smtClean="0"/>
              <a:t>. </a:t>
            </a:r>
            <a:r>
              <a:rPr lang="ru-RU" dirty="0" err="1" smtClean="0"/>
              <a:t>Питання</a:t>
            </a:r>
            <a:r>
              <a:rPr lang="ru-RU" dirty="0" smtClean="0"/>
              <a:t> про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де-небудь</a:t>
            </a:r>
            <a:r>
              <a:rPr lang="ru-RU" dirty="0" smtClean="0"/>
              <a:t>, 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, </a:t>
            </a:r>
            <a:r>
              <a:rPr lang="ru-RU" dirty="0" err="1" smtClean="0"/>
              <a:t>залишається</a:t>
            </a:r>
            <a:r>
              <a:rPr lang="ru-RU" dirty="0" smtClean="0"/>
              <a:t> </a:t>
            </a:r>
            <a:r>
              <a:rPr lang="ru-RU" dirty="0" err="1" smtClean="0"/>
              <a:t>відкритим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16386" name="Picture 2" descr="http://upload.wikimedia.org/wikipedia/commons/thumb/f/fd/NASA_Earth_America_2010.jpg/270px-NASA_Earth_America_20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928802"/>
            <a:ext cx="2571750" cy="25717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Марс</a:t>
            </a:r>
            <a:br>
              <a:rPr lang="ru-RU" b="1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357686" y="1643050"/>
            <a:ext cx="4329114" cy="5072098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Марс </a:t>
            </a:r>
            <a:r>
              <a:rPr lang="ru-RU" dirty="0" err="1" smtClean="0"/>
              <a:t>менший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та </a:t>
            </a:r>
            <a:r>
              <a:rPr lang="ru-RU" dirty="0" err="1" smtClean="0"/>
              <a:t>Венери</a:t>
            </a:r>
            <a:r>
              <a:rPr lang="ru-RU" dirty="0" smtClean="0"/>
              <a:t> (0,107 </a:t>
            </a:r>
            <a:r>
              <a:rPr lang="ru-RU" dirty="0" err="1" smtClean="0"/>
              <a:t>маси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).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атмосферу,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головним</a:t>
            </a:r>
            <a:r>
              <a:rPr lang="ru-RU" dirty="0" smtClean="0"/>
              <a:t> чином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вуглекислого</a:t>
            </a:r>
            <a:r>
              <a:rPr lang="ru-RU" dirty="0" smtClean="0"/>
              <a:t> газу,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поверхневим</a:t>
            </a:r>
            <a:r>
              <a:rPr lang="ru-RU" dirty="0" smtClean="0"/>
              <a:t> </a:t>
            </a:r>
            <a:r>
              <a:rPr lang="ru-RU" dirty="0" err="1" smtClean="0"/>
              <a:t>тиском</a:t>
            </a:r>
            <a:r>
              <a:rPr lang="ru-RU" dirty="0" smtClean="0"/>
              <a:t> 6,1 </a:t>
            </a:r>
            <a:r>
              <a:rPr lang="ru-RU" dirty="0" err="1" smtClean="0"/>
              <a:t>мбар</a:t>
            </a:r>
            <a:r>
              <a:rPr lang="ru-RU" dirty="0" smtClean="0"/>
              <a:t> (0,6 % </a:t>
            </a:r>
            <a:r>
              <a:rPr lang="ru-RU" dirty="0" err="1" smtClean="0"/>
              <a:t>від</a:t>
            </a:r>
            <a:r>
              <a:rPr lang="ru-RU" dirty="0" smtClean="0"/>
              <a:t> земного). На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поверхні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вулкани</a:t>
            </a:r>
            <a:r>
              <a:rPr lang="ru-RU" dirty="0" smtClean="0"/>
              <a:t>, </a:t>
            </a:r>
            <a:r>
              <a:rPr lang="ru-RU" dirty="0" err="1" smtClean="0"/>
              <a:t>найбільший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, </a:t>
            </a:r>
            <a:r>
              <a:rPr lang="ru-RU" dirty="0" err="1" smtClean="0"/>
              <a:t>Олімп</a:t>
            </a:r>
            <a:r>
              <a:rPr lang="ru-RU" dirty="0" smtClean="0"/>
              <a:t>, </a:t>
            </a:r>
            <a:r>
              <a:rPr lang="ru-RU" dirty="0" err="1" smtClean="0"/>
              <a:t>перевищує</a:t>
            </a:r>
            <a:r>
              <a:rPr lang="ru-RU" dirty="0" smtClean="0"/>
              <a:t> </a:t>
            </a:r>
            <a:r>
              <a:rPr lang="ru-RU" dirty="0" err="1" smtClean="0"/>
              <a:t>розмірами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земні</a:t>
            </a:r>
            <a:r>
              <a:rPr lang="ru-RU" dirty="0" smtClean="0"/>
              <a:t> </a:t>
            </a:r>
            <a:r>
              <a:rPr lang="ru-RU" dirty="0" err="1" smtClean="0"/>
              <a:t>вулкани</a:t>
            </a:r>
            <a:r>
              <a:rPr lang="ru-RU" dirty="0" smtClean="0"/>
              <a:t>, </a:t>
            </a:r>
            <a:r>
              <a:rPr lang="ru-RU" dirty="0" err="1" smtClean="0"/>
              <a:t>досягаючи</a:t>
            </a:r>
            <a:r>
              <a:rPr lang="ru-RU" dirty="0" smtClean="0"/>
              <a:t> </a:t>
            </a:r>
            <a:r>
              <a:rPr lang="ru-RU" dirty="0" err="1" smtClean="0"/>
              <a:t>висоти</a:t>
            </a:r>
            <a:r>
              <a:rPr lang="ru-RU" dirty="0" smtClean="0"/>
              <a:t> 21,2 </a:t>
            </a:r>
            <a:r>
              <a:rPr lang="ru-RU" dirty="0" smtClean="0"/>
              <a:t>км. </a:t>
            </a:r>
            <a:r>
              <a:rPr lang="ru-RU" dirty="0" err="1" smtClean="0"/>
              <a:t>Рифтові</a:t>
            </a:r>
            <a:r>
              <a:rPr lang="ru-RU" dirty="0" smtClean="0"/>
              <a:t> </a:t>
            </a:r>
            <a:r>
              <a:rPr lang="ru-RU" dirty="0" err="1" smtClean="0"/>
              <a:t>западини</a:t>
            </a:r>
            <a:r>
              <a:rPr lang="ru-RU" dirty="0" smtClean="0"/>
              <a:t> (Долина </a:t>
            </a:r>
            <a:r>
              <a:rPr lang="ru-RU" dirty="0" err="1" smtClean="0"/>
              <a:t>Марінер</a:t>
            </a:r>
            <a:r>
              <a:rPr lang="ru-RU" dirty="0" smtClean="0"/>
              <a:t>) </a:t>
            </a:r>
            <a:r>
              <a:rPr lang="ru-RU" dirty="0" err="1" smtClean="0"/>
              <a:t>поряд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вулканами </a:t>
            </a:r>
            <a:r>
              <a:rPr lang="ru-RU" dirty="0" err="1" smtClean="0"/>
              <a:t>свідчать</a:t>
            </a:r>
            <a:r>
              <a:rPr lang="ru-RU" dirty="0" smtClean="0"/>
              <a:t> про </a:t>
            </a:r>
            <a:r>
              <a:rPr lang="ru-RU" dirty="0" err="1" smtClean="0"/>
              <a:t>колишню</a:t>
            </a:r>
            <a:r>
              <a:rPr lang="ru-RU" dirty="0" smtClean="0"/>
              <a:t> </a:t>
            </a:r>
            <a:r>
              <a:rPr lang="ru-RU" dirty="0" err="1" smtClean="0"/>
              <a:t>геологічну</a:t>
            </a:r>
            <a:r>
              <a:rPr lang="ru-RU" dirty="0" smtClean="0"/>
              <a:t> </a:t>
            </a:r>
            <a:r>
              <a:rPr lang="ru-RU" dirty="0" err="1" smtClean="0"/>
              <a:t>активність</a:t>
            </a:r>
            <a:r>
              <a:rPr lang="ru-RU" dirty="0" smtClean="0"/>
              <a:t>, яка, за </a:t>
            </a:r>
            <a:r>
              <a:rPr lang="ru-RU" dirty="0" err="1" smtClean="0"/>
              <a:t>сучасними</a:t>
            </a:r>
            <a:r>
              <a:rPr lang="ru-RU" dirty="0" smtClean="0"/>
              <a:t> </a:t>
            </a:r>
            <a:r>
              <a:rPr lang="ru-RU" dirty="0" err="1" smtClean="0"/>
              <a:t>даними</a:t>
            </a:r>
            <a:r>
              <a:rPr lang="ru-RU" dirty="0" smtClean="0"/>
              <a:t>, </a:t>
            </a:r>
            <a:r>
              <a:rPr lang="ru-RU" dirty="0" err="1" smtClean="0"/>
              <a:t>скінчилася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2 </a:t>
            </a:r>
            <a:r>
              <a:rPr lang="ru-RU" dirty="0" err="1" smtClean="0"/>
              <a:t>млн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smtClean="0"/>
              <a:t>тому. </a:t>
            </a:r>
            <a:r>
              <a:rPr lang="ru-RU" dirty="0" err="1" smtClean="0"/>
              <a:t>Червоний</a:t>
            </a:r>
            <a:r>
              <a:rPr lang="ru-RU" dirty="0" smtClean="0"/>
              <a:t> </a:t>
            </a:r>
            <a:r>
              <a:rPr lang="ru-RU" dirty="0" err="1" smtClean="0"/>
              <a:t>колір</a:t>
            </a:r>
            <a:r>
              <a:rPr lang="ru-RU" dirty="0" smtClean="0"/>
              <a:t> </a:t>
            </a:r>
            <a:r>
              <a:rPr lang="ru-RU" dirty="0" err="1" smtClean="0"/>
              <a:t>поверхні</a:t>
            </a:r>
            <a:r>
              <a:rPr lang="ru-RU" dirty="0" smtClean="0"/>
              <a:t> Марса </a:t>
            </a:r>
            <a:r>
              <a:rPr lang="ru-RU" dirty="0" err="1" smtClean="0"/>
              <a:t>зумовлений</a:t>
            </a:r>
            <a:r>
              <a:rPr lang="ru-RU" dirty="0" smtClean="0"/>
              <a:t> великою </a:t>
            </a:r>
            <a:r>
              <a:rPr lang="ru-RU" dirty="0" err="1" smtClean="0"/>
              <a:t>кількістю</a:t>
            </a:r>
            <a:r>
              <a:rPr lang="ru-RU" dirty="0" smtClean="0"/>
              <a:t> оксиду </a:t>
            </a:r>
            <a:r>
              <a:rPr lang="ru-RU" dirty="0" err="1" smtClean="0"/>
              <a:t>заліза</a:t>
            </a:r>
            <a:r>
              <a:rPr lang="ru-RU" dirty="0" smtClean="0"/>
              <a:t> в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ґрунті</a:t>
            </a:r>
            <a:r>
              <a:rPr lang="ru-RU" dirty="0" smtClean="0"/>
              <a:t>. Планета </a:t>
            </a:r>
            <a:r>
              <a:rPr lang="ru-RU" dirty="0" err="1" smtClean="0"/>
              <a:t>має</a:t>
            </a:r>
            <a:r>
              <a:rPr lang="ru-RU" dirty="0" smtClean="0"/>
              <a:t> два </a:t>
            </a:r>
            <a:r>
              <a:rPr lang="ru-RU" dirty="0" err="1" smtClean="0"/>
              <a:t>супутники</a:t>
            </a:r>
            <a:r>
              <a:rPr lang="ru-RU" dirty="0" smtClean="0"/>
              <a:t> — Фобос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Деймос</a:t>
            </a:r>
            <a:r>
              <a:rPr lang="ru-RU" dirty="0" smtClean="0"/>
              <a:t>. </a:t>
            </a:r>
            <a:r>
              <a:rPr lang="ru-RU" dirty="0" err="1" smtClean="0"/>
              <a:t>Припускається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вони </a:t>
            </a:r>
            <a:r>
              <a:rPr lang="ru-RU" dirty="0" err="1" smtClean="0"/>
              <a:t>являють</a:t>
            </a:r>
            <a:r>
              <a:rPr lang="ru-RU" dirty="0" smtClean="0"/>
              <a:t> собою </a:t>
            </a:r>
            <a:r>
              <a:rPr lang="ru-RU" dirty="0" err="1" smtClean="0"/>
              <a:t>захоплені</a:t>
            </a:r>
            <a:r>
              <a:rPr lang="ru-RU" dirty="0" smtClean="0"/>
              <a:t> </a:t>
            </a:r>
            <a:r>
              <a:rPr lang="ru-RU" dirty="0" err="1" smtClean="0"/>
              <a:t>астероїди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15362" name="Picture 2" descr="http://t0.gstatic.com/images?q=tbn:ANd9GcQABC7of2KSDauB0VdPCQ1R9YvbsyX9Rs9x-lFa9Nh0rAkZoiX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928802"/>
            <a:ext cx="2714644" cy="27025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25</TotalTime>
  <Words>202</Words>
  <PresentationFormat>Екран (4:3)</PresentationFormat>
  <Paragraphs>15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1" baseType="lpstr">
      <vt:lpstr>Метро</vt:lpstr>
      <vt:lpstr>Планети навколо нас</vt:lpstr>
      <vt:lpstr>Сонячна система</vt:lpstr>
      <vt:lpstr>Слайд 3</vt:lpstr>
      <vt:lpstr>Планети</vt:lpstr>
      <vt:lpstr>Меркурій</vt:lpstr>
      <vt:lpstr>Венера </vt:lpstr>
      <vt:lpstr>Земля </vt:lpstr>
      <vt:lpstr>Марс 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Планети навколо нас</dc:title>
  <cp:lastModifiedBy>Учень</cp:lastModifiedBy>
  <cp:revision>5</cp:revision>
  <dcterms:modified xsi:type="dcterms:W3CDTF">2012-11-21T09:10:28Z</dcterms:modified>
</cp:coreProperties>
</file>