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7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6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4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1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3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4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7104-CB64-4750-AB51-C9F2CF32FFA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F5C9-9E0D-4F95-ADB0-A3CAD10C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0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6"/>
          <a:stretch/>
        </p:blipFill>
        <p:spPr bwMode="auto">
          <a:xfrm>
            <a:off x="0" y="0"/>
            <a:ext cx="9250488" cy="693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854752" cy="1470025"/>
          </a:xfrm>
        </p:spPr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Комети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" y="-1754"/>
            <a:ext cx="9146339" cy="685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880320"/>
          </a:xfrm>
        </p:spPr>
        <p:txBody>
          <a:bodyPr>
            <a:noAutofit/>
          </a:bodyPr>
          <a:lstStyle/>
          <a:p>
            <a:r>
              <a:rPr lang="vi-VN" sz="2400" b="1" i="1" dirty="0" smtClean="0">
                <a:solidFill>
                  <a:schemeClr val="bg1">
                    <a:lumMod val="95000"/>
                  </a:schemeClr>
                </a:solidFill>
              </a:rPr>
              <a:t>Коме́та — </a:t>
            </a:r>
            <a:r>
              <a:rPr lang="vi-VN" sz="2400" i="1" dirty="0" smtClean="0">
                <a:solidFill>
                  <a:schemeClr val="bg1">
                    <a:lumMod val="95000"/>
                  </a:schemeClr>
                </a:solidFill>
              </a:rPr>
              <a:t>мале тіло Сонячної системи, яке обертається навколо Сонця і має так звану кому (атмосферу) і/або хвіст. Кома і хвіст комети — це наслідки випаровування ядра комети під дією сонячного випромінювання. Ядро являє собою малу планету, що складається з каменю, пилу та криги.</a:t>
            </a:r>
            <a:endParaRPr lang="ru-RU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626"/>
            <a:ext cx="86251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спостережень</a:t>
            </a:r>
            <a:endParaRPr lang="ru-RU" b="1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517632" cy="5688632"/>
          </a:xfrm>
        </p:spPr>
        <p:txBody>
          <a:bodyPr>
            <a:noAutofit/>
          </a:bodyPr>
          <a:lstStyle/>
          <a:p>
            <a:endParaRPr lang="ru-RU" sz="16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походять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Оорта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розташованої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вона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решток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залишилось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конденсації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туманності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там у твердому (а не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газоподібному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закраїнах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 правила,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летючих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водяних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метанових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льодів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випаровуються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підлітанні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короткоперіодичних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комет.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спостерігалося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одному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проходженні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перигелію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них входить в так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сімейства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короткоперіодичних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комет (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3—10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сімейство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чисельні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сімейства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Сатурна, Урана та Нептуна (до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знаменита комета Галлея).</a:t>
            </a:r>
          </a:p>
          <a:p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виринають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космосу,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виглядають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тягнеться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Ядро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льоду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оповите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туманною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оболонкою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комою. Ядро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 кому в 80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км у поперечнику. Потоки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вибивають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частинки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газу з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відкидають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витягаючи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димчастий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волочиться за нею в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40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5147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Анімація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еліптичній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орбіті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Голубим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позначено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газовий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сірим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твердотілий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периферії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гравітації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планет.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комет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близько-сонячні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орбіти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Сонце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знищує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наближаються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крижані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брили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лишають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Сонячну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систему.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Яскрава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комета —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найцікавіших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привертає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D:\Comet_tail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1" y="3429000"/>
            <a:ext cx="5328592" cy="31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6328"/>
            <a:ext cx="3888432" cy="65253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неоднаковий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склад 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тому й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реагує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сонячне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хвости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мандрівниць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Хвости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 формою. У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комет вони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тягнуться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через усе небо.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хвоста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хвостів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і форм комет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астроном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Бредіхін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(1831—1904).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кометних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хвостів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використовувалася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тогочасній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астрономії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Бредіхін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відносити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хвости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комет до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вузькі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направлені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прямо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викривлені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ухиляються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сильно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відхилені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центрального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світила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/>
          <a:stretch/>
        </p:blipFill>
        <p:spPr bwMode="auto">
          <a:xfrm>
            <a:off x="-31785" y="-11623"/>
            <a:ext cx="9144000" cy="686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15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комет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194920" cy="54726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Як правило,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— невеликого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яскравого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згустку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-ядра,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оточена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світлою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туманною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оболонкою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(комою), яка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 газу та пилу.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Тривале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комет,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багаторазово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пролітали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незначною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втратою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 кожному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прольоті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(через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пористого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теплоізоляційного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шару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ядер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ядрах тугоплавких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комет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наближенням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протилежну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сторону.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Хвости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розрізняються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й формою, не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різких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обрисів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і практично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них добре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видні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— тому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утворені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розрідженої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Склад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різноманітний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газ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дрібний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пил,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того 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пил схожий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астероїдним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Вільда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космічним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Стардаст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Зоряний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пил»). По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видиме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ніщо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хвости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газ і пил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світяться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газу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йонізацією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ультрафіолетовими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променями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й потоками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часток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викидаються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а пил просто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розсіює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сонячне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Найцікавішим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обіцяє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космічного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агентства до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Чурюмова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-Герасименко (яка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1969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співробітником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Климом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Івановичом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Чурюмовим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аспіранткою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Світланою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Іванівною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Герасименко).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комет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2004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запуском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автоматичної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Rosetta.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Rosetta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штучним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супутником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буде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два роки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разом з нею,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фіксуючи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те, як у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міру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наближення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нагрівається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кометного ядра,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викидаючи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виросте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газово-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пиловий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підійде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2014 далеко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у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холодній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в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хвоста.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відбудеться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незвичайна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польоті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станції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відділиться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посадковий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модуль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Philae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здійснить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посадку 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кометне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ядро.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посадки на комету буде схожим 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стикування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не 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приземлення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посадкового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модуля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зменшиться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0,7 м/с (2,5 км/год),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пішохода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кометному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ядрі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км,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невелика, і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відскочити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назад у космос,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кометою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посадковий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модуль повинен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прикріпитися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сухопутним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якорем»,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гарпун.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якір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удержить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той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почне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буріння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мініатюрною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буровою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установкою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Отриманий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проаналізований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міні-лабораторією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Philae.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Відеокамера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установлена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ландшафт кометного ядра й те,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викидах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газових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струменів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докладна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надійде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тому, як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улаштовано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кометне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ядро.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1019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Комети</vt:lpstr>
      <vt:lpstr>Коме́та — мале тіло Сонячної системи, яке обертається навколо Сонця і має так звану кому (атмосферу) і/або хвіст. Кома і хвіст комети — це наслідки випаровування ядра комети під дією сонячного випромінювання. Ядро являє собою малу планету, що складається з каменю, пилу та криги.</vt:lpstr>
      <vt:lpstr>Загальні відомості зі спостережень</vt:lpstr>
      <vt:lpstr>Презентация PowerPoint</vt:lpstr>
      <vt:lpstr>Презентация PowerPoint</vt:lpstr>
      <vt:lpstr>Будова комет</vt:lpstr>
      <vt:lpstr>Майбутні дослідження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4</cp:revision>
  <dcterms:created xsi:type="dcterms:W3CDTF">2015-04-14T17:35:02Z</dcterms:created>
  <dcterms:modified xsi:type="dcterms:W3CDTF">2015-04-14T19:10:12Z</dcterms:modified>
</cp:coreProperties>
</file>