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2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космонавтики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Внесок українських вчених у розвиток космонавтики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140968"/>
            <a:ext cx="8153400" cy="990600"/>
          </a:xfrm>
        </p:spPr>
        <p:txBody>
          <a:bodyPr>
            <a:noAutofit/>
          </a:bodyPr>
          <a:lstStyle/>
          <a:p>
            <a:r>
              <a:rPr lang="ru-RU" sz="6000" b="1" dirty="0" err="1" smtClean="0"/>
              <a:t>Міжнародна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співпраця</a:t>
            </a:r>
            <a:endParaRPr lang="ru-RU" sz="6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Україна-Бразилія</a:t>
            </a:r>
            <a:endParaRPr lang="ru-RU" dirty="0"/>
          </a:p>
        </p:txBody>
      </p:sp>
      <p:pic>
        <p:nvPicPr>
          <p:cNvPr id="4" name="Содержимое 3" descr="браз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2132856"/>
            <a:ext cx="3240360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циклон-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348880"/>
            <a:ext cx="4151711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Україна-Росія</a:t>
            </a:r>
            <a:endParaRPr lang="ru-RU" dirty="0"/>
          </a:p>
        </p:txBody>
      </p:sp>
      <p:pic>
        <p:nvPicPr>
          <p:cNvPr id="4" name="Содержимое 3" descr="240px-Dnepr_rocket_lift-off_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45724"/>
            <a:ext cx="3384376" cy="4498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зенит-3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844824"/>
            <a:ext cx="3384376" cy="4349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Україна-США</a:t>
            </a:r>
            <a:endParaRPr lang="ru-RU" dirty="0"/>
          </a:p>
        </p:txBody>
      </p:sp>
      <p:pic>
        <p:nvPicPr>
          <p:cNvPr id="4" name="Содержимое 3" descr="мор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844824"/>
            <a:ext cx="3918297" cy="3636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антаре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556792"/>
            <a:ext cx="3429000" cy="4076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Перспективи</a:t>
            </a:r>
            <a:endParaRPr lang="ru-RU" dirty="0"/>
          </a:p>
        </p:txBody>
      </p:sp>
      <p:pic>
        <p:nvPicPr>
          <p:cNvPr id="4" name="Содержимое 3" descr="макс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708920"/>
            <a:ext cx="3838662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міг-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57259" y="2636912"/>
            <a:ext cx="4056789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140968"/>
            <a:ext cx="7289304" cy="1008112"/>
          </a:xfrm>
        </p:spPr>
        <p:txBody>
          <a:bodyPr>
            <a:noAutofit/>
          </a:bodyPr>
          <a:lstStyle/>
          <a:p>
            <a:r>
              <a:rPr lang="uk-UA" sz="6000" dirty="0" smtClean="0"/>
              <a:t>Дякуємо за перегляд </a:t>
            </a:r>
            <a:r>
              <a:rPr lang="uk-UA" sz="6000" dirty="0" smtClean="0">
                <a:sym typeface="Wingdings" pitchFamily="2" charset="2"/>
              </a:rPr>
              <a:t></a:t>
            </a:r>
            <a:endParaRPr lang="ru-RU" sz="6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Космонавтика </a:t>
            </a:r>
            <a:r>
              <a:rPr lang="ru-RU" b="1" dirty="0" err="1" smtClean="0"/>
              <a:t>України</a:t>
            </a:r>
            <a:endParaRPr lang="ru-RU" dirty="0"/>
          </a:p>
        </p:txBody>
      </p:sp>
      <p:pic>
        <p:nvPicPr>
          <p:cNvPr id="4" name="Содержимое 3" descr="520px-АКРК_Світяз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8471530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484784"/>
            <a:ext cx="2808312" cy="3312368"/>
          </a:xfrm>
        </p:spPr>
        <p:txBody>
          <a:bodyPr>
            <a:normAutofit/>
          </a:bodyPr>
          <a:lstStyle/>
          <a:p>
            <a:r>
              <a:rPr lang="ru-RU" sz="7200" b="1" dirty="0" err="1" smtClean="0"/>
              <a:t>Історія</a:t>
            </a:r>
            <a:endParaRPr lang="ru-RU" sz="7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Радянський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endParaRPr lang="ru-RU" dirty="0"/>
          </a:p>
        </p:txBody>
      </p:sp>
      <p:pic>
        <p:nvPicPr>
          <p:cNvPr id="4" name="Содержимое 3" descr="inde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844824"/>
            <a:ext cx="3776324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опро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76672"/>
            <a:ext cx="2376264" cy="3156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4077072"/>
            <a:ext cx="3409665" cy="2348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Перші</a:t>
            </a:r>
            <a:r>
              <a:rPr lang="ru-RU" b="1" dirty="0" smtClean="0"/>
              <a:t> роки </a:t>
            </a:r>
            <a:r>
              <a:rPr lang="ru-RU" b="1" dirty="0" err="1" smtClean="0"/>
              <a:t>незалежності</a:t>
            </a:r>
            <a:endParaRPr lang="ru-RU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3099886" cy="2482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988840"/>
            <a:ext cx="4549805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4365104"/>
            <a:ext cx="3857571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Розвиток</a:t>
            </a:r>
            <a:r>
              <a:rPr lang="ru-RU" b="1" dirty="0" smtClean="0"/>
              <a:t> космонавтики в </a:t>
            </a:r>
            <a:r>
              <a:rPr lang="ru-RU" b="1" dirty="0" err="1" smtClean="0"/>
              <a:t>Україні</a:t>
            </a:r>
            <a:endParaRPr lang="ru-RU" dirty="0"/>
          </a:p>
        </p:txBody>
      </p:sp>
      <p:pic>
        <p:nvPicPr>
          <p:cNvPr id="4" name="Содержимое 3" descr="січ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060848"/>
            <a:ext cx="2396661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АУО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276872"/>
            <a:ext cx="4005862" cy="3124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420888"/>
            <a:ext cx="6048672" cy="2016224"/>
          </a:xfrm>
        </p:spPr>
        <p:txBody>
          <a:bodyPr>
            <a:noAutofit/>
          </a:bodyPr>
          <a:lstStyle/>
          <a:p>
            <a:r>
              <a:rPr lang="ru-RU" sz="6000" b="1" dirty="0" err="1" smtClean="0"/>
              <a:t>Сучасний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етап</a:t>
            </a:r>
            <a:endParaRPr lang="ru-RU" sz="6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Пілотована</a:t>
            </a:r>
            <a:r>
              <a:rPr lang="ru-RU" b="1" dirty="0" smtClean="0"/>
              <a:t> космонавтика</a:t>
            </a:r>
            <a:endParaRPr lang="ru-RU" dirty="0"/>
          </a:p>
        </p:txBody>
      </p:sp>
      <p:pic>
        <p:nvPicPr>
          <p:cNvPr id="4" name="Содержимое 3" descr="зеніт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3085128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мк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4473224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Непілотована</a:t>
            </a:r>
            <a:r>
              <a:rPr lang="ru-RU" b="1" dirty="0" smtClean="0"/>
              <a:t> космонавтика</a:t>
            </a:r>
            <a:endParaRPr lang="ru-RU" dirty="0"/>
          </a:p>
        </p:txBody>
      </p:sp>
      <p:pic>
        <p:nvPicPr>
          <p:cNvPr id="4" name="Содержимое 3" descr="алкантара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1844824"/>
            <a:ext cx="2871995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цикл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772816"/>
            <a:ext cx="4402792" cy="4402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Другая 1">
      <a:majorFont>
        <a:latin typeface="Buxton Sketch"/>
        <a:ea typeface=""/>
        <a:cs typeface=""/>
      </a:majorFont>
      <a:minorFont>
        <a:latin typeface="Aristo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</TotalTime>
  <Words>36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Розвиток космонавтики</vt:lpstr>
      <vt:lpstr>Космонавтика України</vt:lpstr>
      <vt:lpstr>Історія</vt:lpstr>
      <vt:lpstr>Радянський період</vt:lpstr>
      <vt:lpstr>Перші роки незалежності</vt:lpstr>
      <vt:lpstr>Розвиток космонавтики в Україні</vt:lpstr>
      <vt:lpstr>Сучасний етап</vt:lpstr>
      <vt:lpstr>Пілотована космонавтика</vt:lpstr>
      <vt:lpstr>Непілотована космонавтика</vt:lpstr>
      <vt:lpstr>Міжнародна співпраця</vt:lpstr>
      <vt:lpstr>Україна-Бразилія</vt:lpstr>
      <vt:lpstr>Україна-Росія</vt:lpstr>
      <vt:lpstr>Україна-США</vt:lpstr>
      <vt:lpstr>Перспективи</vt:lpstr>
      <vt:lpstr>Дякуємо за перегляд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космонавтики</dc:title>
  <dc:creator>Natka</dc:creator>
  <cp:lastModifiedBy>Natka</cp:lastModifiedBy>
  <cp:revision>10</cp:revision>
  <dcterms:created xsi:type="dcterms:W3CDTF">2014-11-19T16:41:08Z</dcterms:created>
  <dcterms:modified xsi:type="dcterms:W3CDTF">2015-02-23T17:51:12Z</dcterms:modified>
</cp:coreProperties>
</file>