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7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Планета Марс та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супутники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0.97362435969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56" y="2214554"/>
            <a:ext cx="5476875" cy="45005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Озера і кратери Марса</a:t>
            </a:r>
            <a:endParaRPr lang="ru-RU" dirty="0"/>
          </a:p>
        </p:txBody>
      </p:sp>
      <p:pic>
        <p:nvPicPr>
          <p:cNvPr id="4" name="Содержимое 3" descr="ozera-marsa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728" y="1643050"/>
            <a:ext cx="6114901" cy="48117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 err="1" smtClean="0"/>
              <a:t>Червонуватий</a:t>
            </a:r>
            <a:r>
              <a:rPr lang="ru-RU" u="sng" dirty="0" smtClean="0"/>
              <a:t> </a:t>
            </a:r>
            <a:r>
              <a:rPr lang="ru-RU" u="sng" dirty="0" err="1" smtClean="0"/>
              <a:t>колір</a:t>
            </a:r>
            <a:r>
              <a:rPr lang="ru-RU" u="sng" dirty="0" smtClean="0"/>
              <a:t> </a:t>
            </a:r>
            <a:r>
              <a:rPr lang="ru-RU" u="sng" dirty="0" err="1" smtClean="0"/>
              <a:t>марсіанської</a:t>
            </a:r>
            <a:r>
              <a:rPr lang="ru-RU" u="sng" dirty="0" smtClean="0"/>
              <a:t> </a:t>
            </a:r>
            <a:r>
              <a:rPr lang="ru-RU" u="sng" dirty="0" err="1" smtClean="0"/>
              <a:t>поверхні</a:t>
            </a:r>
            <a:r>
              <a:rPr lang="ru-RU" u="sng" dirty="0" smtClean="0"/>
              <a:t> </a:t>
            </a:r>
            <a:r>
              <a:rPr lang="ru-RU" u="sng" dirty="0" err="1" smtClean="0"/>
              <a:t>обумовлений</a:t>
            </a:r>
            <a:r>
              <a:rPr lang="ru-RU" u="sng" dirty="0" smtClean="0"/>
              <a:t> великою </a:t>
            </a:r>
            <a:r>
              <a:rPr lang="ru-RU" u="sng" dirty="0" err="1" smtClean="0"/>
              <a:t>кількістю</a:t>
            </a:r>
            <a:r>
              <a:rPr lang="ru-RU" u="sng" dirty="0" smtClean="0"/>
              <a:t> </a:t>
            </a:r>
            <a:r>
              <a:rPr lang="ru-RU" u="sng" dirty="0" err="1" smtClean="0"/>
              <a:t>окислів</a:t>
            </a:r>
            <a:r>
              <a:rPr lang="ru-RU" u="sng" dirty="0" smtClean="0"/>
              <a:t> </a:t>
            </a:r>
            <a:r>
              <a:rPr lang="ru-RU" u="sng" dirty="0" err="1" smtClean="0"/>
              <a:t>заліза</a:t>
            </a:r>
            <a:r>
              <a:rPr lang="ru-RU" u="sng" dirty="0" smtClean="0"/>
              <a:t>, </a:t>
            </a:r>
            <a:r>
              <a:rPr lang="ru-RU" u="sng" dirty="0" err="1" smtClean="0"/>
              <a:t>тобто</a:t>
            </a:r>
            <a:r>
              <a:rPr lang="ru-RU" u="sng" dirty="0" smtClean="0"/>
              <a:t> </a:t>
            </a:r>
            <a:r>
              <a:rPr lang="ru-RU" u="sng" dirty="0" err="1" smtClean="0"/>
              <a:t>звичайної</a:t>
            </a:r>
            <a:r>
              <a:rPr lang="ru-RU" u="sng" dirty="0" smtClean="0"/>
              <a:t> </a:t>
            </a:r>
            <a:r>
              <a:rPr lang="ru-RU" u="sng" dirty="0" err="1" smtClean="0"/>
              <a:t>іржі</a:t>
            </a:r>
            <a:r>
              <a:rPr lang="ru-RU" u="sng" dirty="0" smtClean="0"/>
              <a:t>. Тому </a:t>
            </a:r>
            <a:r>
              <a:rPr lang="ru-RU" u="sng" dirty="0" err="1" smtClean="0"/>
              <a:t>панорами</a:t>
            </a:r>
            <a:r>
              <a:rPr lang="ru-RU" u="sng" dirty="0" smtClean="0"/>
              <a:t> </a:t>
            </a:r>
            <a:r>
              <a:rPr lang="ru-RU" u="sng" dirty="0" err="1" smtClean="0"/>
              <a:t>марсіанської</a:t>
            </a:r>
            <a:r>
              <a:rPr lang="ru-RU" u="sng" dirty="0" smtClean="0"/>
              <a:t> </a:t>
            </a:r>
            <a:r>
              <a:rPr lang="ru-RU" u="sng" dirty="0" err="1" smtClean="0"/>
              <a:t>рівнини</a:t>
            </a:r>
            <a:r>
              <a:rPr lang="ru-RU" u="sng" dirty="0" smtClean="0"/>
              <a:t>, </a:t>
            </a:r>
            <a:r>
              <a:rPr lang="ru-RU" u="sng" dirty="0" err="1" smtClean="0"/>
              <a:t>передані</a:t>
            </a:r>
            <a:r>
              <a:rPr lang="ru-RU" u="sng" dirty="0" smtClean="0"/>
              <a:t> в </a:t>
            </a:r>
            <a:r>
              <a:rPr lang="ru-RU" u="sng" dirty="0" err="1" smtClean="0"/>
              <a:t>різні</a:t>
            </a:r>
            <a:r>
              <a:rPr lang="ru-RU" u="sng" dirty="0" smtClean="0"/>
              <a:t> роки </a:t>
            </a:r>
            <a:r>
              <a:rPr lang="ru-RU" u="sng" dirty="0" err="1" smtClean="0"/>
              <a:t>американськими</a:t>
            </a:r>
            <a:r>
              <a:rPr lang="ru-RU" u="sng" dirty="0" smtClean="0"/>
              <a:t> </a:t>
            </a:r>
            <a:r>
              <a:rPr lang="ru-RU" u="sng" dirty="0" err="1" smtClean="0"/>
              <a:t>станціями</a:t>
            </a:r>
            <a:r>
              <a:rPr lang="ru-RU" u="sng" dirty="0" smtClean="0"/>
              <a:t>, - </a:t>
            </a:r>
            <a:r>
              <a:rPr lang="ru-RU" u="sng" dirty="0" err="1" smtClean="0"/>
              <a:t>це</a:t>
            </a:r>
            <a:r>
              <a:rPr lang="ru-RU" u="sng" dirty="0" smtClean="0"/>
              <a:t> </a:t>
            </a:r>
            <a:r>
              <a:rPr lang="ru-RU" u="sng" dirty="0" err="1" smtClean="0"/>
              <a:t>оранжево-червона</a:t>
            </a:r>
            <a:r>
              <a:rPr lang="ru-RU" u="sng" dirty="0" smtClean="0"/>
              <a:t> </a:t>
            </a:r>
            <a:r>
              <a:rPr lang="ru-RU" u="sng" dirty="0" err="1" smtClean="0"/>
              <a:t>пустеля</a:t>
            </a:r>
            <a:r>
              <a:rPr lang="ru-RU" u="sng" dirty="0" smtClean="0"/>
              <a:t>, </a:t>
            </a:r>
            <a:r>
              <a:rPr lang="ru-RU" u="sng" dirty="0" err="1" smtClean="0"/>
              <a:t>вкрита</a:t>
            </a:r>
            <a:r>
              <a:rPr lang="ru-RU" u="sng" dirty="0" smtClean="0"/>
              <a:t> </a:t>
            </a:r>
            <a:r>
              <a:rPr lang="ru-RU" u="sng" dirty="0" err="1" smtClean="0"/>
              <a:t>численними</a:t>
            </a:r>
            <a:r>
              <a:rPr lang="ru-RU" u="sng" dirty="0" smtClean="0"/>
              <a:t> </a:t>
            </a:r>
            <a:r>
              <a:rPr lang="ru-RU" u="sng" dirty="0" err="1" smtClean="0"/>
              <a:t>каменями</a:t>
            </a:r>
            <a:r>
              <a:rPr lang="ru-RU" u="sng" dirty="0" smtClean="0"/>
              <a:t> </a:t>
            </a:r>
            <a:r>
              <a:rPr lang="ru-RU" u="sng" dirty="0" err="1" smtClean="0"/>
              <a:t>з</a:t>
            </a:r>
            <a:r>
              <a:rPr lang="ru-RU" u="sng" dirty="0" smtClean="0"/>
              <a:t> </a:t>
            </a:r>
            <a:r>
              <a:rPr lang="ru-RU" u="sng" dirty="0" err="1" smtClean="0"/>
              <a:t>різкими</a:t>
            </a:r>
            <a:r>
              <a:rPr lang="ru-RU" u="sng" dirty="0" smtClean="0"/>
              <a:t> краями.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1302375894_mar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571480"/>
            <a:ext cx="8710706" cy="58579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err="1" smtClean="0"/>
              <a:t>Супутники</a:t>
            </a:r>
            <a:r>
              <a:rPr lang="ru-RU" b="1" u="sng" dirty="0" smtClean="0"/>
              <a:t> Марса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 smtClean="0"/>
              <a:t>Навколо</a:t>
            </a:r>
            <a:r>
              <a:rPr lang="ru-RU" dirty="0" smtClean="0"/>
              <a:t> </a:t>
            </a:r>
            <a:r>
              <a:rPr lang="ru-RU" dirty="0" err="1" smtClean="0"/>
              <a:t>планети</a:t>
            </a:r>
            <a:r>
              <a:rPr lang="ru-RU" dirty="0" smtClean="0"/>
              <a:t> Марс </a:t>
            </a:r>
            <a:r>
              <a:rPr lang="ru-RU" dirty="0" err="1" smtClean="0"/>
              <a:t>обертаються</a:t>
            </a:r>
            <a:r>
              <a:rPr lang="ru-RU" dirty="0" smtClean="0"/>
              <a:t> два </a:t>
            </a:r>
            <a:r>
              <a:rPr lang="ru-RU" dirty="0" err="1" smtClean="0"/>
              <a:t>природних</a:t>
            </a:r>
            <a:r>
              <a:rPr lang="ru-RU" dirty="0" smtClean="0"/>
              <a:t> </a:t>
            </a:r>
            <a:r>
              <a:rPr lang="ru-RU" dirty="0" err="1" smtClean="0"/>
              <a:t>супутники</a:t>
            </a:r>
            <a:r>
              <a:rPr lang="ru-RU" dirty="0" smtClean="0"/>
              <a:t> — Фобос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Деймос</a:t>
            </a:r>
            <a:r>
              <a:rPr lang="ru-RU" dirty="0" smtClean="0"/>
              <a:t>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відкриття</a:t>
            </a:r>
            <a:r>
              <a:rPr lang="ru-RU" dirty="0" smtClean="0"/>
              <a:t> </a:t>
            </a:r>
            <a:r>
              <a:rPr lang="ru-RU" dirty="0" err="1" smtClean="0"/>
              <a:t>Галілеєм</a:t>
            </a:r>
            <a:r>
              <a:rPr lang="ru-RU" dirty="0" smtClean="0"/>
              <a:t> у 1610 </a:t>
            </a:r>
            <a:r>
              <a:rPr lang="ru-RU" dirty="0" err="1" smtClean="0"/>
              <a:t>році</a:t>
            </a:r>
            <a:r>
              <a:rPr lang="ru-RU" dirty="0" smtClean="0"/>
              <a:t> 4 </a:t>
            </a:r>
            <a:r>
              <a:rPr lang="ru-RU" dirty="0" err="1" smtClean="0"/>
              <a:t>супутників</a:t>
            </a:r>
            <a:r>
              <a:rPr lang="ru-RU" dirty="0" smtClean="0"/>
              <a:t> </a:t>
            </a:r>
            <a:r>
              <a:rPr lang="ru-RU" dirty="0" err="1" smtClean="0"/>
              <a:t>Юпітера</a:t>
            </a:r>
            <a:r>
              <a:rPr lang="ru-RU" dirty="0" smtClean="0"/>
              <a:t> </a:t>
            </a:r>
            <a:r>
              <a:rPr lang="ru-RU" dirty="0" err="1" smtClean="0"/>
              <a:t>астрономи</a:t>
            </a:r>
            <a:r>
              <a:rPr lang="ru-RU" dirty="0" smtClean="0"/>
              <a:t> </a:t>
            </a:r>
            <a:r>
              <a:rPr lang="ru-RU" dirty="0" err="1" smtClean="0"/>
              <a:t>вважали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супутників</a:t>
            </a:r>
            <a:r>
              <a:rPr lang="ru-RU" dirty="0" smtClean="0"/>
              <a:t> </a:t>
            </a:r>
            <a:r>
              <a:rPr lang="ru-RU" dirty="0" err="1" smtClean="0"/>
              <a:t>зростає</a:t>
            </a:r>
            <a:r>
              <a:rPr lang="ru-RU" dirty="0" smtClean="0"/>
              <a:t> </a:t>
            </a:r>
            <a:r>
              <a:rPr lang="ru-RU" dirty="0" err="1" smtClean="0"/>
              <a:t>вдвічі</a:t>
            </a:r>
            <a:r>
              <a:rPr lang="ru-RU" dirty="0" smtClean="0"/>
              <a:t> при </a:t>
            </a:r>
            <a:r>
              <a:rPr lang="ru-RU" dirty="0" err="1" smtClean="0"/>
              <a:t>переході</a:t>
            </a:r>
            <a:r>
              <a:rPr lang="ru-RU" dirty="0" smtClean="0"/>
              <a:t> до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далекої</a:t>
            </a:r>
            <a:r>
              <a:rPr lang="ru-RU" dirty="0" smtClean="0"/>
              <a:t> </a:t>
            </a:r>
            <a:r>
              <a:rPr lang="ru-RU" dirty="0" err="1" smtClean="0"/>
              <a:t>планети</a:t>
            </a:r>
            <a:r>
              <a:rPr lang="ru-RU" dirty="0" smtClean="0"/>
              <a:t> </a:t>
            </a:r>
            <a:r>
              <a:rPr lang="ru-RU" dirty="0" err="1" smtClean="0"/>
              <a:t>Сонячноі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. </a:t>
            </a:r>
            <a:r>
              <a:rPr lang="ru-RU" dirty="0" err="1" smtClean="0"/>
              <a:t>Оскільки</a:t>
            </a:r>
            <a:r>
              <a:rPr lang="ru-RU" dirty="0" smtClean="0"/>
              <a:t> у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відомий</a:t>
            </a:r>
            <a:r>
              <a:rPr lang="ru-RU" dirty="0" smtClean="0"/>
              <a:t> один </a:t>
            </a:r>
            <a:r>
              <a:rPr lang="ru-RU" dirty="0" err="1" smtClean="0"/>
              <a:t>супутник</a:t>
            </a:r>
            <a:r>
              <a:rPr lang="ru-RU" dirty="0" smtClean="0"/>
              <a:t> — </a:t>
            </a:r>
            <a:r>
              <a:rPr lang="ru-RU" dirty="0" err="1" smtClean="0"/>
              <a:t>Місяць</a:t>
            </a:r>
            <a:r>
              <a:rPr lang="ru-RU" dirty="0" smtClean="0"/>
              <a:t>, а у </a:t>
            </a:r>
            <a:r>
              <a:rPr lang="ru-RU" dirty="0" err="1" smtClean="0"/>
              <a:t>Юпітера</a:t>
            </a:r>
            <a:r>
              <a:rPr lang="ru-RU" dirty="0" smtClean="0"/>
              <a:t> — 4, </a:t>
            </a:r>
            <a:r>
              <a:rPr lang="ru-RU" dirty="0" err="1" smtClean="0"/>
              <a:t>вважалося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у Марса повинно бути 2 </a:t>
            </a:r>
            <a:r>
              <a:rPr lang="ru-RU" dirty="0" err="1" smtClean="0"/>
              <a:t>супутники</a:t>
            </a:r>
            <a:r>
              <a:rPr lang="ru-RU" dirty="0" smtClean="0"/>
              <a:t>. Про </a:t>
            </a:r>
            <a:r>
              <a:rPr lang="ru-RU" dirty="0" err="1" smtClean="0"/>
              <a:t>це</a:t>
            </a:r>
            <a:r>
              <a:rPr lang="ru-RU" dirty="0" smtClean="0"/>
              <a:t> написав Джонатан </a:t>
            </a:r>
            <a:r>
              <a:rPr lang="ru-RU" dirty="0" err="1" smtClean="0"/>
              <a:t>Свіфт</a:t>
            </a:r>
            <a:r>
              <a:rPr lang="ru-RU" dirty="0" smtClean="0"/>
              <a:t> у </a:t>
            </a:r>
            <a:r>
              <a:rPr lang="ru-RU" dirty="0" err="1" smtClean="0"/>
              <a:t>повісті</a:t>
            </a:r>
            <a:r>
              <a:rPr lang="ru-RU" dirty="0" smtClean="0"/>
              <a:t> "</a:t>
            </a:r>
            <a:r>
              <a:rPr lang="ru-RU" dirty="0" err="1" smtClean="0"/>
              <a:t>Подорож</a:t>
            </a:r>
            <a:r>
              <a:rPr lang="ru-RU" dirty="0" smtClean="0"/>
              <a:t> </a:t>
            </a:r>
            <a:r>
              <a:rPr lang="ru-RU" dirty="0" err="1" smtClean="0"/>
              <a:t>Гулівера</a:t>
            </a:r>
            <a:r>
              <a:rPr lang="ru-RU" dirty="0" smtClean="0"/>
              <a:t> на </a:t>
            </a:r>
            <a:r>
              <a:rPr lang="ru-RU" dirty="0" err="1" smtClean="0"/>
              <a:t>літаючий</a:t>
            </a:r>
            <a:r>
              <a:rPr lang="ru-RU" dirty="0" smtClean="0"/>
              <a:t> </a:t>
            </a:r>
            <a:r>
              <a:rPr lang="ru-RU" dirty="0" err="1" smtClean="0"/>
              <a:t>острів</a:t>
            </a:r>
            <a:r>
              <a:rPr lang="ru-RU" dirty="0" smtClean="0"/>
              <a:t> </a:t>
            </a:r>
            <a:r>
              <a:rPr lang="ru-RU" dirty="0" err="1" smtClean="0"/>
              <a:t>Лапута</a:t>
            </a:r>
            <a:r>
              <a:rPr lang="ru-RU" dirty="0" smtClean="0"/>
              <a:t>". </a:t>
            </a:r>
            <a:r>
              <a:rPr lang="ru-RU" dirty="0" err="1" smtClean="0"/>
              <a:t>Дивним</a:t>
            </a:r>
            <a:r>
              <a:rPr lang="ru-RU" dirty="0" smtClean="0"/>
              <a:t> чином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безпідставна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наукової</a:t>
            </a:r>
            <a:r>
              <a:rPr lang="ru-RU" dirty="0" smtClean="0"/>
              <a:t> точки </a:t>
            </a:r>
            <a:r>
              <a:rPr lang="ru-RU" dirty="0" err="1" smtClean="0"/>
              <a:t>зору</a:t>
            </a:r>
            <a:r>
              <a:rPr lang="ru-RU" dirty="0" smtClean="0"/>
              <a:t> </a:t>
            </a:r>
            <a:r>
              <a:rPr lang="ru-RU" dirty="0" err="1" smtClean="0"/>
              <a:t>гіпотеза</a:t>
            </a:r>
            <a:r>
              <a:rPr lang="ru-RU" dirty="0" smtClean="0"/>
              <a:t> </a:t>
            </a:r>
            <a:r>
              <a:rPr lang="ru-RU" dirty="0" err="1" smtClean="0"/>
              <a:t>справдилася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Штучний супутник Марса</a:t>
            </a:r>
            <a:endParaRPr lang="ru-RU" dirty="0"/>
          </a:p>
        </p:txBody>
      </p:sp>
      <p:pic>
        <p:nvPicPr>
          <p:cNvPr id="4" name="Содержимое 3" descr="phobo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7356" y="2285992"/>
            <a:ext cx="5476875" cy="38671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/>
              <a:t>Супутники</a:t>
            </a:r>
            <a:r>
              <a:rPr lang="ru-RU" dirty="0" smtClean="0"/>
              <a:t> Марса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відкриті</a:t>
            </a:r>
            <a:r>
              <a:rPr lang="ru-RU" dirty="0" smtClean="0"/>
              <a:t> в 1877 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американським</a:t>
            </a:r>
            <a:r>
              <a:rPr lang="ru-RU" dirty="0" smtClean="0"/>
              <a:t> астрономом </a:t>
            </a:r>
            <a:r>
              <a:rPr lang="ru-RU" dirty="0" err="1" smtClean="0"/>
              <a:t>Асафом</a:t>
            </a:r>
            <a:r>
              <a:rPr lang="ru-RU" dirty="0" smtClean="0"/>
              <a:t> </a:t>
            </a:r>
            <a:r>
              <a:rPr lang="ru-RU" dirty="0" err="1" smtClean="0"/>
              <a:t>Голлом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названі</a:t>
            </a:r>
            <a:r>
              <a:rPr lang="ru-RU" dirty="0" smtClean="0"/>
              <a:t> на честь </a:t>
            </a:r>
            <a:r>
              <a:rPr lang="ru-RU" dirty="0" err="1" smtClean="0"/>
              <a:t>давньогрецьких</a:t>
            </a:r>
            <a:r>
              <a:rPr lang="ru-RU" dirty="0" smtClean="0"/>
              <a:t> </a:t>
            </a:r>
            <a:r>
              <a:rPr lang="ru-RU" dirty="0" err="1" smtClean="0"/>
              <a:t>міфологічних</a:t>
            </a:r>
            <a:r>
              <a:rPr lang="ru-RU" dirty="0" smtClean="0"/>
              <a:t> </a:t>
            </a:r>
            <a:r>
              <a:rPr lang="ru-RU" dirty="0" err="1" smtClean="0"/>
              <a:t>богів</a:t>
            </a:r>
            <a:r>
              <a:rPr lang="ru-RU" dirty="0" smtClean="0"/>
              <a:t> Фобоса та </a:t>
            </a:r>
            <a:r>
              <a:rPr lang="ru-RU" dirty="0" err="1" smtClean="0"/>
              <a:t>Деймоса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уособлювали</a:t>
            </a:r>
            <a:r>
              <a:rPr lang="ru-RU" dirty="0" smtClean="0"/>
              <a:t> страх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жах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огляду</a:t>
            </a:r>
            <a:r>
              <a:rPr lang="ru-RU" dirty="0" smtClean="0"/>
              <a:t> на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незвичну</a:t>
            </a:r>
            <a:r>
              <a:rPr lang="ru-RU" dirty="0" smtClean="0"/>
              <a:t> форму.</a:t>
            </a:r>
          </a:p>
          <a:p>
            <a:r>
              <a:rPr lang="ru-RU" dirty="0" err="1" smtClean="0"/>
              <a:t>Обидва</a:t>
            </a:r>
            <a:r>
              <a:rPr lang="ru-RU" dirty="0" smtClean="0"/>
              <a:t> </a:t>
            </a:r>
            <a:r>
              <a:rPr lang="ru-RU" dirty="0" err="1" smtClean="0"/>
              <a:t>супутника</a:t>
            </a:r>
            <a:r>
              <a:rPr lang="ru-RU" dirty="0" smtClean="0"/>
              <a:t> </a:t>
            </a:r>
            <a:r>
              <a:rPr lang="ru-RU" dirty="0" err="1" smtClean="0"/>
              <a:t>обертаються</a:t>
            </a:r>
            <a:r>
              <a:rPr lang="ru-RU" dirty="0" smtClean="0"/>
              <a:t> </a:t>
            </a:r>
            <a:r>
              <a:rPr lang="ru-RU" dirty="0" err="1" smtClean="0"/>
              <a:t>навколо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осей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 же </a:t>
            </a:r>
            <a:r>
              <a:rPr lang="ru-RU" dirty="0" err="1" smtClean="0"/>
              <a:t>періодом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навколо</a:t>
            </a:r>
            <a:r>
              <a:rPr lang="ru-RU" dirty="0" smtClean="0"/>
              <a:t> Марса, тому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повернуті</a:t>
            </a:r>
            <a:r>
              <a:rPr lang="ru-RU" dirty="0" smtClean="0"/>
              <a:t> до </a:t>
            </a:r>
            <a:r>
              <a:rPr lang="ru-RU" dirty="0" err="1" smtClean="0"/>
              <a:t>планети</a:t>
            </a:r>
            <a:r>
              <a:rPr lang="ru-RU" dirty="0" smtClean="0"/>
              <a:t> </a:t>
            </a:r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тією</a:t>
            </a:r>
            <a:r>
              <a:rPr lang="ru-RU" dirty="0" smtClean="0"/>
              <a:t> же стороною. </a:t>
            </a:r>
            <a:r>
              <a:rPr lang="ru-RU" dirty="0" err="1" smtClean="0"/>
              <a:t>Приливна</a:t>
            </a:r>
            <a:r>
              <a:rPr lang="ru-RU" dirty="0" smtClean="0"/>
              <a:t> </a:t>
            </a:r>
            <a:r>
              <a:rPr lang="ru-RU" dirty="0" err="1" smtClean="0"/>
              <a:t>дія</a:t>
            </a:r>
            <a:r>
              <a:rPr lang="ru-RU" dirty="0" smtClean="0"/>
              <a:t> Марса </a:t>
            </a:r>
            <a:r>
              <a:rPr lang="ru-RU" dirty="0" err="1" smtClean="0"/>
              <a:t>поступово</a:t>
            </a:r>
            <a:r>
              <a:rPr lang="ru-RU" dirty="0" smtClean="0"/>
              <a:t> </a:t>
            </a:r>
            <a:r>
              <a:rPr lang="ru-RU" dirty="0" err="1" smtClean="0"/>
              <a:t>сповільнює</a:t>
            </a:r>
            <a:r>
              <a:rPr lang="ru-RU" dirty="0" smtClean="0"/>
              <a:t> </a:t>
            </a:r>
            <a:r>
              <a:rPr lang="ru-RU" dirty="0" err="1" smtClean="0"/>
              <a:t>рух</a:t>
            </a:r>
            <a:r>
              <a:rPr lang="ru-RU" dirty="0" smtClean="0"/>
              <a:t> Фобоса,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врешті-решт</a:t>
            </a:r>
            <a:r>
              <a:rPr lang="ru-RU" dirty="0" smtClean="0"/>
              <a:t> </a:t>
            </a:r>
            <a:r>
              <a:rPr lang="ru-RU" dirty="0" err="1" smtClean="0"/>
              <a:t>призведе</a:t>
            </a:r>
            <a:r>
              <a:rPr lang="ru-RU" dirty="0" smtClean="0"/>
              <a:t> до </a:t>
            </a:r>
            <a:r>
              <a:rPr lang="ru-RU" dirty="0" err="1" smtClean="0"/>
              <a:t>падіння</a:t>
            </a:r>
            <a:r>
              <a:rPr lang="ru-RU" dirty="0" smtClean="0"/>
              <a:t> </a:t>
            </a:r>
            <a:r>
              <a:rPr lang="ru-RU" dirty="0" err="1" smtClean="0"/>
              <a:t>супутника</a:t>
            </a:r>
            <a:r>
              <a:rPr lang="ru-RU" dirty="0" smtClean="0"/>
              <a:t> на Марс. </a:t>
            </a:r>
            <a:r>
              <a:rPr lang="ru-RU" dirty="0" err="1" smtClean="0"/>
              <a:t>Деймос</a:t>
            </a:r>
            <a:r>
              <a:rPr lang="ru-RU" dirty="0" smtClean="0"/>
              <a:t>, </a:t>
            </a:r>
            <a:r>
              <a:rPr lang="ru-RU" dirty="0" err="1" smtClean="0"/>
              <a:t>навпаки</a:t>
            </a:r>
            <a:r>
              <a:rPr lang="ru-RU" dirty="0" smtClean="0"/>
              <a:t>, </a:t>
            </a:r>
            <a:r>
              <a:rPr lang="ru-RU" dirty="0" err="1" smtClean="0"/>
              <a:t>віддаляється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Марса.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Супутник Марса - </a:t>
            </a:r>
            <a:r>
              <a:rPr lang="uk-UA" dirty="0" err="1" smtClean="0"/>
              <a:t>Деймос</a:t>
            </a:r>
            <a:endParaRPr lang="ru-RU" dirty="0"/>
          </a:p>
        </p:txBody>
      </p:sp>
      <p:pic>
        <p:nvPicPr>
          <p:cNvPr id="6" name="Содержимое 5" descr="d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8794" y="1357298"/>
            <a:ext cx="4929222" cy="52668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Супутник Марса - Фобос</a:t>
            </a:r>
            <a:endParaRPr lang="ru-RU" dirty="0"/>
          </a:p>
        </p:txBody>
      </p:sp>
      <p:pic>
        <p:nvPicPr>
          <p:cNvPr id="4" name="Содержимое 3" descr="phobos_bi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0232" y="1571612"/>
            <a:ext cx="5085050" cy="49039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Марс – </a:t>
            </a:r>
            <a:r>
              <a:rPr lang="ru-RU" dirty="0" err="1" smtClean="0"/>
              <a:t>четверта</a:t>
            </a:r>
            <a:r>
              <a:rPr lang="ru-RU" dirty="0" smtClean="0"/>
              <a:t> планета </a:t>
            </a:r>
            <a:r>
              <a:rPr lang="ru-RU" dirty="0" err="1" smtClean="0"/>
              <a:t>Сонячної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, яка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періодом</a:t>
            </a:r>
            <a:r>
              <a:rPr lang="ru-RU" dirty="0" smtClean="0"/>
              <a:t> 687 </a:t>
            </a:r>
            <a:r>
              <a:rPr lang="ru-RU" dirty="0" err="1" smtClean="0"/>
              <a:t>земних</a:t>
            </a:r>
            <a:r>
              <a:rPr lang="ru-RU" dirty="0" smtClean="0"/>
              <a:t> </a:t>
            </a:r>
            <a:r>
              <a:rPr lang="ru-RU" dirty="0" err="1" smtClean="0"/>
              <a:t>діб</a:t>
            </a:r>
            <a:r>
              <a:rPr lang="ru-RU" dirty="0" smtClean="0"/>
              <a:t> </a:t>
            </a:r>
            <a:r>
              <a:rPr lang="ru-RU" dirty="0" err="1" smtClean="0"/>
              <a:t>рухається</a:t>
            </a:r>
            <a:r>
              <a:rPr lang="ru-RU" dirty="0" smtClean="0"/>
              <a:t> </a:t>
            </a:r>
            <a:r>
              <a:rPr lang="ru-RU" dirty="0" err="1" smtClean="0"/>
              <a:t>навколо</a:t>
            </a:r>
            <a:r>
              <a:rPr lang="ru-RU" dirty="0" smtClean="0"/>
              <a:t> </a:t>
            </a:r>
            <a:r>
              <a:rPr lang="ru-RU" dirty="0" err="1" smtClean="0"/>
              <a:t>Сонця</a:t>
            </a:r>
            <a:r>
              <a:rPr lang="ru-RU" dirty="0" smtClean="0"/>
              <a:t> на </a:t>
            </a:r>
            <a:r>
              <a:rPr lang="ru-RU" dirty="0" err="1" smtClean="0"/>
              <a:t>середній</a:t>
            </a:r>
            <a:r>
              <a:rPr lang="ru-RU" dirty="0" smtClean="0"/>
              <a:t> </a:t>
            </a:r>
            <a:r>
              <a:rPr lang="ru-RU" dirty="0" err="1" smtClean="0"/>
              <a:t>відстані</a:t>
            </a:r>
            <a:r>
              <a:rPr lang="ru-RU" dirty="0" smtClean="0"/>
              <a:t> 228 млн. км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Марс</a:t>
            </a:r>
            <a:endParaRPr lang="ru-RU" dirty="0"/>
          </a:p>
        </p:txBody>
      </p:sp>
      <p:pic>
        <p:nvPicPr>
          <p:cNvPr id="6" name="Содержимое 5" descr="13716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0298" y="2214554"/>
            <a:ext cx="6365501" cy="41434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090eeac34d67951788bfe8a4e3e228a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44" y="2285992"/>
            <a:ext cx="2313223" cy="40005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 </a:t>
            </a:r>
            <a:r>
              <a:rPr lang="ru-RU" dirty="0" err="1" smtClean="0"/>
              <a:t>розмірами</a:t>
            </a:r>
            <a:r>
              <a:rPr lang="ru-RU" dirty="0" smtClean="0"/>
              <a:t> Марс </a:t>
            </a:r>
            <a:r>
              <a:rPr lang="ru-RU" dirty="0" err="1" smtClean="0"/>
              <a:t>майже</a:t>
            </a:r>
            <a:r>
              <a:rPr lang="ru-RU" dirty="0" smtClean="0"/>
              <a:t> </a:t>
            </a:r>
            <a:r>
              <a:rPr lang="ru-RU" dirty="0" err="1" smtClean="0"/>
              <a:t>вдвічі</a:t>
            </a:r>
            <a:r>
              <a:rPr lang="ru-RU" dirty="0" smtClean="0"/>
              <a:t>, а за </a:t>
            </a:r>
            <a:r>
              <a:rPr lang="ru-RU" dirty="0" err="1" smtClean="0"/>
              <a:t>масою</a:t>
            </a:r>
            <a:r>
              <a:rPr lang="ru-RU" dirty="0" smtClean="0"/>
              <a:t> – в </a:t>
            </a:r>
            <a:r>
              <a:rPr lang="ru-RU" dirty="0" err="1" smtClean="0"/>
              <a:t>дев’ять</a:t>
            </a:r>
            <a:r>
              <a:rPr lang="ru-RU" dirty="0" smtClean="0"/>
              <a:t> </a:t>
            </a:r>
            <a:r>
              <a:rPr lang="ru-RU" dirty="0" err="1" smtClean="0"/>
              <a:t>разів</a:t>
            </a:r>
            <a:r>
              <a:rPr lang="ru-RU" dirty="0" smtClean="0"/>
              <a:t> </a:t>
            </a:r>
            <a:r>
              <a:rPr lang="ru-RU" dirty="0" err="1" smtClean="0"/>
              <a:t>менший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, сила </a:t>
            </a:r>
            <a:r>
              <a:rPr lang="ru-RU" dirty="0" err="1" smtClean="0"/>
              <a:t>тяжіння</a:t>
            </a:r>
            <a:r>
              <a:rPr lang="ru-RU" dirty="0" smtClean="0"/>
              <a:t> на </a:t>
            </a:r>
            <a:r>
              <a:rPr lang="ru-RU" dirty="0" err="1" smtClean="0"/>
              <a:t>Марсі</a:t>
            </a:r>
            <a:r>
              <a:rPr lang="ru-RU" dirty="0" smtClean="0"/>
              <a:t> становить 0,39 </a:t>
            </a:r>
            <a:r>
              <a:rPr lang="ru-RU" dirty="0" err="1" smtClean="0"/>
              <a:t>земної</a:t>
            </a:r>
            <a:r>
              <a:rPr lang="ru-RU" dirty="0" smtClean="0"/>
              <a:t>. </a:t>
            </a:r>
            <a:r>
              <a:rPr lang="ru-RU" dirty="0" err="1" smtClean="0"/>
              <a:t>Вісь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обертання</a:t>
            </a:r>
            <a:r>
              <a:rPr lang="ru-RU" dirty="0" smtClean="0"/>
              <a:t> </a:t>
            </a:r>
            <a:r>
              <a:rPr lang="ru-RU" dirty="0" err="1" smtClean="0"/>
              <a:t>нахилена</a:t>
            </a:r>
            <a:r>
              <a:rPr lang="ru-RU" dirty="0" smtClean="0"/>
              <a:t> до </a:t>
            </a:r>
            <a:r>
              <a:rPr lang="ru-RU" dirty="0" err="1" smtClean="0"/>
              <a:t>площини</a:t>
            </a:r>
            <a:r>
              <a:rPr lang="ru-RU" dirty="0" smtClean="0"/>
              <a:t> </a:t>
            </a:r>
            <a:r>
              <a:rPr lang="ru-RU" dirty="0" err="1" smtClean="0"/>
              <a:t>орбіти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кутом 25°,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чому</a:t>
            </a:r>
            <a:r>
              <a:rPr lang="ru-RU" dirty="0" smtClean="0"/>
              <a:t> на </a:t>
            </a:r>
            <a:r>
              <a:rPr lang="ru-RU" dirty="0" err="1" smtClean="0"/>
              <a:t>Марсі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зміна</a:t>
            </a:r>
            <a:r>
              <a:rPr lang="ru-RU" dirty="0" smtClean="0"/>
              <a:t> </a:t>
            </a:r>
            <a:r>
              <a:rPr lang="ru-RU" dirty="0" err="1" smtClean="0"/>
              <a:t>пір</a:t>
            </a:r>
            <a:r>
              <a:rPr lang="ru-RU" dirty="0" smtClean="0"/>
              <a:t> року, а </a:t>
            </a:r>
            <a:r>
              <a:rPr lang="ru-RU" dirty="0" err="1" smtClean="0"/>
              <a:t>тривалість</a:t>
            </a:r>
            <a:r>
              <a:rPr lang="ru-RU" dirty="0" smtClean="0"/>
              <a:t> </a:t>
            </a:r>
            <a:r>
              <a:rPr lang="ru-RU" dirty="0" err="1" smtClean="0"/>
              <a:t>доби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на 20 </a:t>
            </a:r>
            <a:r>
              <a:rPr lang="ru-RU" dirty="0" err="1" smtClean="0"/>
              <a:t>хв</a:t>
            </a:r>
            <a:r>
              <a:rPr lang="ru-RU" dirty="0" smtClean="0"/>
              <a:t>. </a:t>
            </a:r>
            <a:r>
              <a:rPr lang="ru-RU" dirty="0" err="1" smtClean="0"/>
              <a:t>менша</a:t>
            </a:r>
            <a:r>
              <a:rPr lang="ru-RU" dirty="0" smtClean="0"/>
              <a:t> за </a:t>
            </a:r>
            <a:r>
              <a:rPr lang="ru-RU" dirty="0" err="1" smtClean="0"/>
              <a:t>земну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month-in-space-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116" y="285728"/>
            <a:ext cx="5429256" cy="40719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Содержимое 3" descr="Mars_feb2012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2844" y="2928934"/>
            <a:ext cx="4714908" cy="36195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Тому коли </a:t>
            </a:r>
            <a:r>
              <a:rPr lang="ru-RU" dirty="0" err="1" smtClean="0"/>
              <a:t>обидві</a:t>
            </a:r>
            <a:r>
              <a:rPr lang="ru-RU" dirty="0" smtClean="0"/>
              <a:t> </a:t>
            </a:r>
            <a:r>
              <a:rPr lang="ru-RU" dirty="0" err="1" smtClean="0"/>
              <a:t>планети</a:t>
            </a:r>
            <a:r>
              <a:rPr lang="ru-RU" dirty="0" smtClean="0"/>
              <a:t> у </a:t>
            </a:r>
            <a:r>
              <a:rPr lang="ru-RU" dirty="0" err="1" smtClean="0"/>
              <a:t>своєму</a:t>
            </a:r>
            <a:r>
              <a:rPr lang="ru-RU" dirty="0" smtClean="0"/>
              <a:t> </a:t>
            </a:r>
            <a:r>
              <a:rPr lang="ru-RU" dirty="0" err="1" smtClean="0"/>
              <a:t>русі</a:t>
            </a:r>
            <a:r>
              <a:rPr lang="ru-RU" dirty="0" smtClean="0"/>
              <a:t> </a:t>
            </a:r>
            <a:r>
              <a:rPr lang="ru-RU" dirty="0" err="1" smtClean="0"/>
              <a:t>навколо</a:t>
            </a:r>
            <a:r>
              <a:rPr lang="ru-RU" dirty="0" smtClean="0"/>
              <a:t> </a:t>
            </a:r>
            <a:r>
              <a:rPr lang="ru-RU" dirty="0" err="1" smtClean="0"/>
              <a:t>Сонця</a:t>
            </a:r>
            <a:r>
              <a:rPr lang="ru-RU" dirty="0" smtClean="0"/>
              <a:t> </a:t>
            </a:r>
            <a:r>
              <a:rPr lang="ru-RU" dirty="0" err="1" smtClean="0"/>
              <a:t>опиняються</a:t>
            </a:r>
            <a:r>
              <a:rPr lang="ru-RU" dirty="0" smtClean="0"/>
              <a:t> </a:t>
            </a:r>
            <a:r>
              <a:rPr lang="ru-RU" dirty="0" err="1" smtClean="0"/>
              <a:t>поблизу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точок</a:t>
            </a:r>
            <a:r>
              <a:rPr lang="ru-RU" dirty="0" smtClean="0"/>
              <a:t> </a:t>
            </a:r>
            <a:r>
              <a:rPr lang="ru-RU" dirty="0" err="1" smtClean="0"/>
              <a:t>водночас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Марс </a:t>
            </a:r>
            <a:r>
              <a:rPr lang="ru-RU" dirty="0" err="1" smtClean="0"/>
              <a:t>перебуває</a:t>
            </a:r>
            <a:r>
              <a:rPr lang="ru-RU" dirty="0" smtClean="0"/>
              <a:t> у </a:t>
            </a:r>
            <a:r>
              <a:rPr lang="ru-RU" dirty="0" err="1" smtClean="0"/>
              <a:t>протистоянні</a:t>
            </a:r>
            <a:r>
              <a:rPr lang="ru-RU" dirty="0" smtClean="0"/>
              <a:t> до </a:t>
            </a:r>
            <a:r>
              <a:rPr lang="ru-RU" dirty="0" err="1" smtClean="0"/>
              <a:t>Землі</a:t>
            </a:r>
            <a:r>
              <a:rPr lang="ru-RU" dirty="0" smtClean="0"/>
              <a:t>, </a:t>
            </a:r>
            <a:r>
              <a:rPr lang="ru-RU" dirty="0" err="1" smtClean="0"/>
              <a:t>відстань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ними 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найменшою</a:t>
            </a:r>
            <a:r>
              <a:rPr lang="ru-RU" dirty="0" smtClean="0"/>
              <a:t> – 56 млн. км. </a:t>
            </a:r>
            <a:r>
              <a:rPr lang="ru-RU" dirty="0" err="1" smtClean="0"/>
              <a:t>Таке</a:t>
            </a:r>
            <a:r>
              <a:rPr lang="ru-RU" dirty="0" smtClean="0"/>
              <a:t> </a:t>
            </a:r>
            <a:r>
              <a:rPr lang="ru-RU" dirty="0" err="1" smtClean="0"/>
              <a:t>взаємне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та Марса </a:t>
            </a:r>
            <a:r>
              <a:rPr lang="ru-RU" dirty="0" err="1" smtClean="0"/>
              <a:t>називається</a:t>
            </a:r>
            <a:r>
              <a:rPr lang="ru-RU" dirty="0" smtClean="0"/>
              <a:t> </a:t>
            </a:r>
            <a:r>
              <a:rPr lang="ru-RU" b="1" dirty="0" smtClean="0"/>
              <a:t>великим </a:t>
            </a:r>
            <a:r>
              <a:rPr lang="ru-RU" b="1" dirty="0" err="1" smtClean="0"/>
              <a:t>протистоянням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Великі</a:t>
            </a:r>
            <a:r>
              <a:rPr lang="ru-RU" dirty="0" smtClean="0"/>
              <a:t> </a:t>
            </a:r>
            <a:r>
              <a:rPr lang="ru-RU" dirty="0" err="1" smtClean="0"/>
              <a:t>протистояння</a:t>
            </a:r>
            <a:r>
              <a:rPr lang="ru-RU" dirty="0" smtClean="0"/>
              <a:t> </a:t>
            </a:r>
            <a:r>
              <a:rPr lang="ru-RU" dirty="0" err="1" smtClean="0"/>
              <a:t>повторюються</a:t>
            </a:r>
            <a:r>
              <a:rPr lang="ru-RU" dirty="0" smtClean="0"/>
              <a:t> через </a:t>
            </a:r>
            <a:r>
              <a:rPr lang="ru-RU" dirty="0" err="1" smtClean="0"/>
              <a:t>кожні</a:t>
            </a:r>
            <a:r>
              <a:rPr lang="ru-RU" dirty="0" smtClean="0"/>
              <a:t> 15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трапляються</a:t>
            </a:r>
            <a:r>
              <a:rPr lang="ru-RU" dirty="0" smtClean="0"/>
              <a:t> у </a:t>
            </a:r>
            <a:r>
              <a:rPr lang="ru-RU" dirty="0" err="1" smtClean="0"/>
              <a:t>серпні</a:t>
            </a:r>
            <a:r>
              <a:rPr lang="ru-RU" dirty="0" smtClean="0"/>
              <a:t> – на початку </a:t>
            </a:r>
            <a:r>
              <a:rPr lang="ru-RU" dirty="0" err="1" smtClean="0"/>
              <a:t>вересня</a:t>
            </a:r>
            <a:r>
              <a:rPr lang="ru-RU" dirty="0" smtClean="0"/>
              <a:t>. У </a:t>
            </a:r>
            <a:r>
              <a:rPr lang="ru-RU" dirty="0" err="1" smtClean="0"/>
              <a:t>цей</a:t>
            </a:r>
            <a:r>
              <a:rPr lang="ru-RU" dirty="0" smtClean="0"/>
              <a:t> час Марс </a:t>
            </a:r>
            <a:r>
              <a:rPr lang="ru-RU" dirty="0" err="1" smtClean="0"/>
              <a:t>повернутий</a:t>
            </a:r>
            <a:r>
              <a:rPr lang="ru-RU" dirty="0" smtClean="0"/>
              <a:t> до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 err="1" smtClean="0"/>
              <a:t>південним</a:t>
            </a:r>
            <a:r>
              <a:rPr lang="ru-RU" dirty="0" smtClean="0"/>
              <a:t> полюсом, </a:t>
            </a:r>
            <a:r>
              <a:rPr lang="ru-RU" dirty="0" err="1" smtClean="0"/>
              <a:t>і</a:t>
            </a:r>
            <a:r>
              <a:rPr lang="ru-RU" dirty="0" smtClean="0"/>
              <a:t> тому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південна</a:t>
            </a:r>
            <a:r>
              <a:rPr lang="ru-RU" dirty="0" smtClean="0"/>
              <a:t> </a:t>
            </a:r>
            <a:r>
              <a:rPr lang="ru-RU" dirty="0" err="1" smtClean="0"/>
              <a:t>півкуля</a:t>
            </a:r>
            <a:r>
              <a:rPr lang="ru-RU" dirty="0" smtClean="0"/>
              <a:t> </a:t>
            </a:r>
            <a:r>
              <a:rPr lang="ru-RU" dirty="0" err="1" smtClean="0"/>
              <a:t>вивчена</a:t>
            </a:r>
            <a:r>
              <a:rPr lang="ru-RU" dirty="0" smtClean="0"/>
              <a:t> </a:t>
            </a:r>
            <a:r>
              <a:rPr lang="ru-RU" dirty="0" err="1" smtClean="0"/>
              <a:t>краще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північна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Марс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розріджену</a:t>
            </a:r>
            <a:r>
              <a:rPr lang="ru-RU" dirty="0" smtClean="0"/>
              <a:t> атмосферу.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дозволяє</a:t>
            </a:r>
            <a:r>
              <a:rPr lang="ru-RU" dirty="0" smtClean="0"/>
              <a:t> </a:t>
            </a:r>
            <a:r>
              <a:rPr lang="ru-RU" dirty="0" err="1" smtClean="0"/>
              <a:t>вивчати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поверхню</a:t>
            </a:r>
            <a:r>
              <a:rPr lang="ru-RU" dirty="0" smtClean="0"/>
              <a:t>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.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третини</a:t>
            </a:r>
            <a:r>
              <a:rPr lang="ru-RU" dirty="0" smtClean="0"/>
              <a:t> </a:t>
            </a:r>
            <a:r>
              <a:rPr lang="ru-RU" dirty="0" err="1" smtClean="0"/>
              <a:t>поверхні</a:t>
            </a:r>
            <a:r>
              <a:rPr lang="ru-RU" dirty="0" smtClean="0"/>
              <a:t> Марса </a:t>
            </a:r>
            <a:r>
              <a:rPr lang="ru-RU" dirty="0" err="1" smtClean="0"/>
              <a:t>займають</a:t>
            </a:r>
            <a:r>
              <a:rPr lang="ru-RU" dirty="0" smtClean="0"/>
              <a:t> </a:t>
            </a:r>
            <a:r>
              <a:rPr lang="ru-RU" dirty="0" err="1" smtClean="0"/>
              <a:t>світлі</a:t>
            </a:r>
            <a:r>
              <a:rPr lang="ru-RU" dirty="0" smtClean="0"/>
              <a:t> </a:t>
            </a:r>
            <a:r>
              <a:rPr lang="ru-RU" dirty="0" err="1" smtClean="0"/>
              <a:t>ділянки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отримали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 </a:t>
            </a:r>
            <a:r>
              <a:rPr lang="ru-RU" dirty="0" err="1" smtClean="0"/>
              <a:t>материків</a:t>
            </a:r>
            <a:r>
              <a:rPr lang="ru-RU" dirty="0" smtClean="0"/>
              <a:t>, </a:t>
            </a:r>
            <a:r>
              <a:rPr lang="ru-RU" dirty="0" err="1" smtClean="0"/>
              <a:t>близько</a:t>
            </a:r>
            <a:r>
              <a:rPr lang="ru-RU" dirty="0" smtClean="0"/>
              <a:t> </a:t>
            </a:r>
            <a:r>
              <a:rPr lang="ru-RU" dirty="0" err="1" smtClean="0"/>
              <a:t>третини</a:t>
            </a:r>
            <a:r>
              <a:rPr lang="ru-RU" dirty="0" smtClean="0"/>
              <a:t> – </a:t>
            </a:r>
            <a:r>
              <a:rPr lang="ru-RU" dirty="0" err="1" smtClean="0"/>
              <a:t>темні</a:t>
            </a:r>
            <a:r>
              <a:rPr lang="ru-RU" dirty="0" smtClean="0"/>
              <a:t> </a:t>
            </a:r>
            <a:r>
              <a:rPr lang="ru-RU" dirty="0" err="1" smtClean="0"/>
              <a:t>ділянки</a:t>
            </a:r>
            <a:r>
              <a:rPr lang="ru-RU" dirty="0" smtClean="0"/>
              <a:t>, </a:t>
            </a:r>
            <a:r>
              <a:rPr lang="ru-RU" dirty="0" err="1" smtClean="0"/>
              <a:t>названі</a:t>
            </a:r>
            <a:r>
              <a:rPr lang="ru-RU" dirty="0" smtClean="0"/>
              <a:t> морями. Вони </a:t>
            </a:r>
            <a:r>
              <a:rPr lang="ru-RU" dirty="0" err="1" smtClean="0"/>
              <a:t>зберігають</a:t>
            </a:r>
            <a:r>
              <a:rPr lang="ru-RU" dirty="0" smtClean="0"/>
              <a:t> свою форму в </a:t>
            </a:r>
            <a:r>
              <a:rPr lang="ru-RU" dirty="0" err="1" smtClean="0"/>
              <a:t>часі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дозволило </a:t>
            </a:r>
            <a:r>
              <a:rPr lang="ru-RU" dirty="0" err="1" smtClean="0"/>
              <a:t>скласти</a:t>
            </a:r>
            <a:r>
              <a:rPr lang="ru-RU" dirty="0" smtClean="0"/>
              <a:t> </a:t>
            </a:r>
            <a:r>
              <a:rPr lang="ru-RU" dirty="0" err="1" smtClean="0"/>
              <a:t>точні</a:t>
            </a:r>
            <a:r>
              <a:rPr lang="ru-RU" dirty="0" smtClean="0"/>
              <a:t> </a:t>
            </a:r>
            <a:r>
              <a:rPr lang="ru-RU" dirty="0" err="1" smtClean="0"/>
              <a:t>карти</a:t>
            </a:r>
            <a:r>
              <a:rPr lang="ru-RU" dirty="0" smtClean="0"/>
              <a:t> </a:t>
            </a:r>
            <a:r>
              <a:rPr lang="ru-RU" dirty="0" err="1" smtClean="0"/>
              <a:t>поверхні</a:t>
            </a:r>
            <a:r>
              <a:rPr lang="ru-RU" dirty="0" smtClean="0"/>
              <a:t>. </a:t>
            </a:r>
            <a:r>
              <a:rPr lang="ru-RU" dirty="0" err="1" smtClean="0"/>
              <a:t>Поблизу</a:t>
            </a:r>
            <a:r>
              <a:rPr lang="ru-RU" dirty="0" smtClean="0"/>
              <a:t> </a:t>
            </a:r>
            <a:r>
              <a:rPr lang="ru-RU" dirty="0" err="1" smtClean="0"/>
              <a:t>полюсів</a:t>
            </a:r>
            <a:r>
              <a:rPr lang="ru-RU" dirty="0" smtClean="0"/>
              <a:t> </a:t>
            </a:r>
            <a:r>
              <a:rPr lang="ru-RU" dirty="0" err="1" smtClean="0"/>
              <a:t>восени</a:t>
            </a:r>
            <a:r>
              <a:rPr lang="ru-RU" dirty="0" smtClean="0"/>
              <a:t> </a:t>
            </a:r>
            <a:r>
              <a:rPr lang="ru-RU" dirty="0" err="1" smtClean="0"/>
              <a:t>утворюються</a:t>
            </a:r>
            <a:r>
              <a:rPr lang="ru-RU" dirty="0" smtClean="0"/>
              <a:t> </a:t>
            </a:r>
            <a:r>
              <a:rPr lang="ru-RU" dirty="0" err="1" smtClean="0"/>
              <a:t>білі</a:t>
            </a:r>
            <a:r>
              <a:rPr lang="ru-RU" dirty="0" smtClean="0"/>
              <a:t> </a:t>
            </a:r>
            <a:r>
              <a:rPr lang="ru-RU" dirty="0" err="1" smtClean="0"/>
              <a:t>плями</a:t>
            </a:r>
            <a:r>
              <a:rPr lang="ru-RU" dirty="0" smtClean="0"/>
              <a:t> – </a:t>
            </a:r>
            <a:r>
              <a:rPr lang="ru-RU" dirty="0" err="1" smtClean="0"/>
              <a:t>полярні</a:t>
            </a:r>
            <a:r>
              <a:rPr lang="ru-RU" dirty="0" smtClean="0"/>
              <a:t> шапки,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зникають</a:t>
            </a:r>
            <a:r>
              <a:rPr lang="ru-RU" dirty="0" smtClean="0"/>
              <a:t>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зменшуються</a:t>
            </a:r>
            <a:r>
              <a:rPr lang="ru-RU" dirty="0" smtClean="0"/>
              <a:t> в </a:t>
            </a:r>
            <a:r>
              <a:rPr lang="ru-RU" dirty="0" err="1" smtClean="0"/>
              <a:t>розмірах</a:t>
            </a:r>
            <a:r>
              <a:rPr lang="ru-RU" dirty="0" smtClean="0"/>
              <a:t> на початку </a:t>
            </a:r>
            <a:r>
              <a:rPr lang="ru-RU" dirty="0" err="1" smtClean="0"/>
              <a:t>літа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mar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44" y="142852"/>
            <a:ext cx="4743470" cy="45158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0.97362435969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7620" y="2643182"/>
            <a:ext cx="5111767" cy="40005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Атмосфера на </a:t>
            </a:r>
            <a:r>
              <a:rPr lang="ru-RU" dirty="0" err="1" smtClean="0"/>
              <a:t>Марсі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розріджена</a:t>
            </a:r>
            <a:r>
              <a:rPr lang="ru-RU" dirty="0" smtClean="0"/>
              <a:t>,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тиск</a:t>
            </a:r>
            <a:r>
              <a:rPr lang="ru-RU" dirty="0" smtClean="0"/>
              <a:t> </a:t>
            </a:r>
            <a:r>
              <a:rPr lang="ru-RU" dirty="0" err="1" smtClean="0"/>
              <a:t>біля</a:t>
            </a:r>
            <a:r>
              <a:rPr lang="ru-RU" dirty="0" smtClean="0"/>
              <a:t> </a:t>
            </a:r>
            <a:r>
              <a:rPr lang="ru-RU" dirty="0" err="1" smtClean="0"/>
              <a:t>поверхні</a:t>
            </a:r>
            <a:r>
              <a:rPr lang="ru-RU" dirty="0" smtClean="0"/>
              <a:t> становить в </a:t>
            </a:r>
            <a:r>
              <a:rPr lang="ru-RU" dirty="0" err="1" smtClean="0"/>
              <a:t>середньому</a:t>
            </a:r>
            <a:r>
              <a:rPr lang="ru-RU" dirty="0" smtClean="0"/>
              <a:t> 0,006 </a:t>
            </a:r>
            <a:r>
              <a:rPr lang="ru-RU" dirty="0" err="1" smtClean="0"/>
              <a:t>тиску</a:t>
            </a:r>
            <a:r>
              <a:rPr lang="ru-RU" dirty="0" smtClean="0"/>
              <a:t> </a:t>
            </a:r>
            <a:r>
              <a:rPr lang="ru-RU" dirty="0" err="1" smtClean="0"/>
              <a:t>земної</a:t>
            </a:r>
            <a:r>
              <a:rPr lang="ru-RU" dirty="0" smtClean="0"/>
              <a:t> </a:t>
            </a:r>
            <a:r>
              <a:rPr lang="ru-RU" dirty="0" err="1" smtClean="0"/>
              <a:t>атмосфери</a:t>
            </a:r>
            <a:r>
              <a:rPr lang="ru-RU" dirty="0" smtClean="0"/>
              <a:t>. За складом вона </a:t>
            </a:r>
            <a:r>
              <a:rPr lang="ru-RU" dirty="0" err="1" smtClean="0"/>
              <a:t>нагадує</a:t>
            </a:r>
            <a:r>
              <a:rPr lang="ru-RU" dirty="0" smtClean="0"/>
              <a:t> атмосферу </a:t>
            </a:r>
            <a:r>
              <a:rPr lang="ru-RU" dirty="0" err="1" smtClean="0"/>
              <a:t>Венери</a:t>
            </a:r>
            <a:r>
              <a:rPr lang="ru-RU" dirty="0" smtClean="0"/>
              <a:t>: 95% </a:t>
            </a:r>
            <a:r>
              <a:rPr lang="ru-RU" dirty="0" err="1" smtClean="0"/>
              <a:t>належить</a:t>
            </a:r>
            <a:r>
              <a:rPr lang="ru-RU" dirty="0" smtClean="0"/>
              <a:t> </a:t>
            </a:r>
            <a:r>
              <a:rPr lang="ru-RU" dirty="0" err="1" smtClean="0"/>
              <a:t>вуглекислому</a:t>
            </a:r>
            <a:r>
              <a:rPr lang="ru-RU" dirty="0" smtClean="0"/>
              <a:t> газу, </a:t>
            </a:r>
            <a:r>
              <a:rPr lang="ru-RU" dirty="0" err="1" smtClean="0"/>
              <a:t>близько</a:t>
            </a:r>
            <a:r>
              <a:rPr lang="ru-RU" dirty="0" smtClean="0"/>
              <a:t> 4% - азоту </a:t>
            </a:r>
            <a:r>
              <a:rPr lang="ru-RU" dirty="0" err="1" smtClean="0"/>
              <a:t>і</a:t>
            </a:r>
            <a:r>
              <a:rPr lang="ru-RU" dirty="0" smtClean="0"/>
              <a:t> аргону. </a:t>
            </a:r>
            <a:r>
              <a:rPr lang="ru-RU" dirty="0" err="1" smtClean="0"/>
              <a:t>Кисню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водяної</a:t>
            </a:r>
            <a:r>
              <a:rPr lang="ru-RU" dirty="0" smtClean="0"/>
              <a:t> пари в </a:t>
            </a:r>
            <a:r>
              <a:rPr lang="ru-RU" dirty="0" err="1" smtClean="0"/>
              <a:t>атмосфері</a:t>
            </a:r>
            <a:r>
              <a:rPr lang="ru-RU" dirty="0" smtClean="0"/>
              <a:t> Марса </a:t>
            </a:r>
            <a:r>
              <a:rPr lang="ru-RU" dirty="0" err="1" smtClean="0"/>
              <a:t>менше</a:t>
            </a:r>
            <a:r>
              <a:rPr lang="ru-RU" dirty="0" smtClean="0"/>
              <a:t> 1%, </a:t>
            </a:r>
            <a:r>
              <a:rPr lang="ru-RU" dirty="0" err="1" smtClean="0"/>
              <a:t>проте</a:t>
            </a:r>
            <a:r>
              <a:rPr lang="ru-RU" dirty="0" smtClean="0"/>
              <a:t> в </a:t>
            </a:r>
            <a:r>
              <a:rPr lang="ru-RU" dirty="0" err="1" smtClean="0"/>
              <a:t>ній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хмари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кристаликів</a:t>
            </a:r>
            <a:r>
              <a:rPr lang="ru-RU" dirty="0" smtClean="0"/>
              <a:t> </a:t>
            </a:r>
            <a:r>
              <a:rPr lang="ru-RU" dirty="0" err="1" smtClean="0"/>
              <a:t>льоду</a:t>
            </a:r>
            <a:r>
              <a:rPr lang="ru-RU" dirty="0" smtClean="0"/>
              <a:t>, так </a:t>
            </a:r>
            <a:r>
              <a:rPr lang="ru-RU" dirty="0" err="1" smtClean="0"/>
              <a:t>що</a:t>
            </a:r>
            <a:r>
              <a:rPr lang="ru-RU" dirty="0" smtClean="0"/>
              <a:t> вона </a:t>
            </a:r>
            <a:r>
              <a:rPr lang="ru-RU" dirty="0" err="1" smtClean="0"/>
              <a:t>рідко</a:t>
            </a:r>
            <a:r>
              <a:rPr lang="ru-RU" dirty="0" smtClean="0"/>
              <a:t> </a:t>
            </a:r>
            <a:r>
              <a:rPr lang="ru-RU" dirty="0" err="1" smtClean="0"/>
              <a:t>буває</a:t>
            </a:r>
            <a:r>
              <a:rPr lang="ru-RU" dirty="0" smtClean="0"/>
              <a:t> </a:t>
            </a:r>
            <a:r>
              <a:rPr lang="ru-RU" dirty="0" err="1" smtClean="0"/>
              <a:t>цілком</a:t>
            </a:r>
            <a:r>
              <a:rPr lang="ru-RU" dirty="0" smtClean="0"/>
              <a:t> </a:t>
            </a:r>
            <a:r>
              <a:rPr lang="ru-RU" dirty="0" err="1" smtClean="0"/>
              <a:t>прозорою</a:t>
            </a:r>
            <a:r>
              <a:rPr lang="ru-RU" dirty="0" smtClean="0"/>
              <a:t>. </a:t>
            </a:r>
            <a:r>
              <a:rPr lang="ru-RU" dirty="0" err="1" smtClean="0"/>
              <a:t>Швидкість</a:t>
            </a:r>
            <a:r>
              <a:rPr lang="ru-RU" dirty="0" smtClean="0"/>
              <a:t> </a:t>
            </a:r>
            <a:r>
              <a:rPr lang="ru-RU" dirty="0" err="1" smtClean="0"/>
              <a:t>вітру</a:t>
            </a:r>
            <a:r>
              <a:rPr lang="ru-RU" dirty="0" smtClean="0"/>
              <a:t>, як правило, невелика, </a:t>
            </a:r>
            <a:r>
              <a:rPr lang="ru-RU" dirty="0" err="1" smtClean="0"/>
              <a:t>але</a:t>
            </a:r>
            <a:r>
              <a:rPr lang="ru-RU" dirty="0" smtClean="0"/>
              <a:t> часом </a:t>
            </a:r>
            <a:r>
              <a:rPr lang="ru-RU" dirty="0" err="1" smtClean="0"/>
              <a:t>досягає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40-50 м/с,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 smtClean="0"/>
              <a:t>вітер</a:t>
            </a:r>
            <a:r>
              <a:rPr lang="ru-RU" dirty="0" smtClean="0"/>
              <a:t> </a:t>
            </a:r>
            <a:r>
              <a:rPr lang="ru-RU" dirty="0" err="1" smtClean="0"/>
              <a:t>піднімає</a:t>
            </a:r>
            <a:r>
              <a:rPr lang="ru-RU" dirty="0" smtClean="0"/>
              <a:t> </a:t>
            </a:r>
            <a:r>
              <a:rPr lang="ru-RU" dirty="0" err="1" smtClean="0"/>
              <a:t>марсіанський</a:t>
            </a:r>
            <a:r>
              <a:rPr lang="ru-RU" dirty="0" smtClean="0"/>
              <a:t> пил </a:t>
            </a:r>
            <a:r>
              <a:rPr lang="ru-RU" dirty="0" err="1" smtClean="0"/>
              <a:t>високо</a:t>
            </a:r>
            <a:r>
              <a:rPr lang="ru-RU" dirty="0" smtClean="0"/>
              <a:t> догори, </a:t>
            </a:r>
            <a:r>
              <a:rPr lang="ru-RU" dirty="0" err="1" smtClean="0"/>
              <a:t>утворюючи</a:t>
            </a:r>
            <a:r>
              <a:rPr lang="ru-RU" dirty="0" smtClean="0"/>
              <a:t> </a:t>
            </a:r>
            <a:r>
              <a:rPr lang="ru-RU" dirty="0" err="1" smtClean="0"/>
              <a:t>пилову</a:t>
            </a:r>
            <a:r>
              <a:rPr lang="ru-RU" dirty="0" smtClean="0"/>
              <a:t> бурю.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71</TotalTime>
  <Words>354</Words>
  <Application>Microsoft Office PowerPoint</Application>
  <PresentationFormat>Экран (4:3)</PresentationFormat>
  <Paragraphs>17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Яркая</vt:lpstr>
      <vt:lpstr>Планета Марс та його супутники</vt:lpstr>
      <vt:lpstr>Презентация PowerPoint</vt:lpstr>
      <vt:lpstr>Марс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Озера і кратери Марса</vt:lpstr>
      <vt:lpstr>Презентация PowerPoint</vt:lpstr>
      <vt:lpstr>Презентация PowerPoint</vt:lpstr>
      <vt:lpstr>Супутники Марса </vt:lpstr>
      <vt:lpstr>Штучний супутник Марса</vt:lpstr>
      <vt:lpstr>Презентация PowerPoint</vt:lpstr>
      <vt:lpstr>Супутник Марса - Деймос</vt:lpstr>
      <vt:lpstr>Супутник Марса - Фобос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Планета Марс та його супутники</dc:title>
  <cp:lastModifiedBy>Nazar</cp:lastModifiedBy>
  <cp:revision>9</cp:revision>
  <dcterms:modified xsi:type="dcterms:W3CDTF">2014-04-11T04:40:14Z</dcterms:modified>
</cp:coreProperties>
</file>