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6" r:id="rId4"/>
    <p:sldId id="264" r:id="rId5"/>
    <p:sldId id="265" r:id="rId6"/>
    <p:sldId id="258" r:id="rId7"/>
    <p:sldId id="261" r:id="rId8"/>
    <p:sldId id="259" r:id="rId9"/>
    <p:sldId id="260" r:id="rId10"/>
    <p:sldId id="263" r:id="rId11"/>
    <p:sldId id="26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7F58-14A3-4164-84F1-EBB8B894B31F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17FFF-3961-4C0F-A049-B01813BE6FC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7F58-14A3-4164-84F1-EBB8B894B31F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17FFF-3961-4C0F-A049-B01813BE6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7F58-14A3-4164-84F1-EBB8B894B31F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17FFF-3961-4C0F-A049-B01813BE6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7F58-14A3-4164-84F1-EBB8B894B31F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17FFF-3961-4C0F-A049-B01813BE6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7F58-14A3-4164-84F1-EBB8B894B31F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17FFF-3961-4C0F-A049-B01813BE6FC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7F58-14A3-4164-84F1-EBB8B894B31F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17FFF-3961-4C0F-A049-B01813BE6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7F58-14A3-4164-84F1-EBB8B894B31F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17FFF-3961-4C0F-A049-B01813BE6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7F58-14A3-4164-84F1-EBB8B894B31F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F17FFF-3961-4C0F-A049-B01813BE6FC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7F58-14A3-4164-84F1-EBB8B894B31F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17FFF-3961-4C0F-A049-B01813BE6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7F58-14A3-4164-84F1-EBB8B894B31F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8DF17FFF-3961-4C0F-A049-B01813BE6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C827F58-14A3-4164-84F1-EBB8B894B31F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17FFF-3961-4C0F-A049-B01813BE6F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C827F58-14A3-4164-84F1-EBB8B894B31F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DF17FFF-3961-4C0F-A049-B01813BE6FCF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28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6480048" cy="3793976"/>
          </a:xfrm>
        </p:spPr>
        <p:txBody>
          <a:bodyPr/>
          <a:lstStyle/>
          <a:p>
            <a:r>
              <a:rPr lang="ru-RU" dirty="0" err="1" smtClean="0"/>
              <a:t>Вік</a:t>
            </a:r>
            <a:r>
              <a:rPr lang="ru-RU" dirty="0" smtClean="0"/>
              <a:t> </a:t>
            </a:r>
            <a:r>
              <a:rPr lang="ru-RU" dirty="0" err="1" smtClean="0"/>
              <a:t>Всесвіту</a:t>
            </a:r>
            <a:r>
              <a:rPr lang="ru-RU" dirty="0" smtClean="0"/>
              <a:t> і </a:t>
            </a:r>
            <a:r>
              <a:rPr lang="ru-RU" dirty="0" err="1" smtClean="0"/>
              <a:t>теорія</a:t>
            </a:r>
            <a:r>
              <a:rPr lang="ru-RU" dirty="0" smtClean="0"/>
              <a:t> Великого </a:t>
            </a:r>
            <a:r>
              <a:rPr lang="ru-RU" dirty="0" err="1" smtClean="0"/>
              <a:t>Вибуху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40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Іншими</a:t>
            </a:r>
            <a:r>
              <a:rPr lang="ru-RU" dirty="0"/>
              <a:t> словами, галактики не </a:t>
            </a:r>
            <a:r>
              <a:rPr lang="ru-RU" dirty="0" err="1"/>
              <a:t>летять</a:t>
            </a:r>
            <a:r>
              <a:rPr lang="ru-RU" dirty="0"/>
              <a:t> </a:t>
            </a:r>
            <a:r>
              <a:rPr lang="ru-RU" dirty="0" err="1"/>
              <a:t>відносно</a:t>
            </a:r>
            <a:r>
              <a:rPr lang="ru-RU" dirty="0"/>
              <a:t> </a:t>
            </a:r>
            <a:r>
              <a:rPr lang="ru-RU" dirty="0" err="1"/>
              <a:t>решти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сам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теж</a:t>
            </a:r>
            <a:r>
              <a:rPr lang="ru-RU" dirty="0"/>
              <a:t> </a:t>
            </a:r>
            <a:r>
              <a:rPr lang="ru-RU" dirty="0" err="1"/>
              <a:t>розширюється</a:t>
            </a:r>
            <a:r>
              <a:rPr lang="ru-RU" dirty="0"/>
              <a:t>. Таким чином, конкретного </a:t>
            </a:r>
            <a:r>
              <a:rPr lang="ru-RU" dirty="0" err="1"/>
              <a:t>місця</a:t>
            </a:r>
            <a:r>
              <a:rPr lang="ru-RU" dirty="0"/>
              <a:t>, де </a:t>
            </a:r>
            <a:r>
              <a:rPr lang="ru-RU" dirty="0" err="1"/>
              <a:t>стався</a:t>
            </a:r>
            <a:r>
              <a:rPr lang="ru-RU" dirty="0"/>
              <a:t> Великий </a:t>
            </a:r>
            <a:r>
              <a:rPr lang="ru-RU" dirty="0" err="1"/>
              <a:t>Вибух</a:t>
            </a:r>
            <a:r>
              <a:rPr lang="ru-RU" dirty="0"/>
              <a:t>, у </a:t>
            </a:r>
            <a:r>
              <a:rPr lang="ru-RU" dirty="0" err="1"/>
              <a:t>Всесвіті</a:t>
            </a:r>
            <a:r>
              <a:rPr lang="ru-RU" dirty="0"/>
              <a:t> не </a:t>
            </a:r>
            <a:r>
              <a:rPr lang="ru-RU" dirty="0" err="1"/>
              <a:t>існує</a:t>
            </a:r>
            <a:r>
              <a:rPr lang="ru-RU" dirty="0"/>
              <a:t>, так само, як </a:t>
            </a:r>
            <a:r>
              <a:rPr lang="ru-RU" dirty="0" err="1"/>
              <a:t>немає</a:t>
            </a:r>
            <a:r>
              <a:rPr lang="ru-RU" dirty="0"/>
              <a:t> центра,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віддаляються</a:t>
            </a:r>
            <a:r>
              <a:rPr lang="ru-RU" dirty="0"/>
              <a:t> галактики.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44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856983" cy="498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54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7851819" cy="5328592"/>
          </a:xfrm>
        </p:spPr>
        <p:txBody>
          <a:bodyPr>
            <a:normAutofit/>
          </a:bodyPr>
          <a:lstStyle/>
          <a:p>
            <a:r>
              <a:rPr lang="ru-RU" dirty="0" err="1"/>
              <a:t>Астрономічні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проводились у XX ст., </a:t>
            </a:r>
            <a:r>
              <a:rPr lang="ru-RU" dirty="0" err="1"/>
              <a:t>допомогли</a:t>
            </a:r>
            <a:r>
              <a:rPr lang="ru-RU" dirty="0"/>
              <a:t> астрономам </a:t>
            </a:r>
            <a:r>
              <a:rPr lang="ru-RU" dirty="0" err="1"/>
              <a:t>збагнути</a:t>
            </a:r>
            <a:r>
              <a:rPr lang="ru-RU" dirty="0"/>
              <a:t> </a:t>
            </a:r>
            <a:r>
              <a:rPr lang="ru-RU" dirty="0" err="1"/>
              <a:t>розлітання</a:t>
            </a:r>
            <a:r>
              <a:rPr lang="ru-RU" dirty="0"/>
              <a:t> галактик, яке </a:t>
            </a:r>
            <a:r>
              <a:rPr lang="ru-RU" dirty="0" err="1"/>
              <a:t>свідчить</a:t>
            </a:r>
            <a:r>
              <a:rPr lang="ru-RU" dirty="0"/>
              <a:t> про те, </a:t>
            </a:r>
            <a:r>
              <a:rPr lang="ru-RU" dirty="0" err="1"/>
              <a:t>що</a:t>
            </a:r>
            <a:r>
              <a:rPr lang="ru-RU" dirty="0"/>
              <a:t> сам </a:t>
            </a:r>
            <a:r>
              <a:rPr lang="ru-RU" dirty="0" err="1"/>
              <a:t>Всесвіт</a:t>
            </a:r>
            <a:r>
              <a:rPr lang="ru-RU" dirty="0"/>
              <a:t> не </a:t>
            </a:r>
            <a:r>
              <a:rPr lang="ru-RU" dirty="0" err="1"/>
              <a:t>залишається</a:t>
            </a:r>
            <a:r>
              <a:rPr lang="ru-RU" dirty="0"/>
              <a:t> </a:t>
            </a:r>
            <a:r>
              <a:rPr lang="ru-RU" dirty="0" err="1"/>
              <a:t>сталим</a:t>
            </a:r>
            <a:r>
              <a:rPr lang="ru-RU" dirty="0"/>
              <a:t> у </a:t>
            </a:r>
            <a:r>
              <a:rPr lang="ru-RU" dirty="0" err="1"/>
              <a:t>часі</a:t>
            </a:r>
            <a:r>
              <a:rPr lang="ru-RU" dirty="0"/>
              <a:t> —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змінює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параметри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відстань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галактиками зараз   </a:t>
            </a:r>
            <a:r>
              <a:rPr lang="ru-RU" dirty="0" err="1"/>
              <a:t>збільшується</a:t>
            </a:r>
            <a:r>
              <a:rPr lang="ru-RU" dirty="0"/>
              <a:t>, то </a:t>
            </a:r>
            <a:r>
              <a:rPr lang="ru-RU" dirty="0" err="1"/>
              <a:t>раніше</a:t>
            </a:r>
            <a:r>
              <a:rPr lang="ru-RU" dirty="0"/>
              <a:t> вони </a:t>
            </a:r>
            <a:r>
              <a:rPr lang="ru-RU" dirty="0" err="1"/>
              <a:t>розташовувались</a:t>
            </a:r>
            <a:r>
              <a:rPr lang="ru-RU" dirty="0"/>
              <a:t> </a:t>
            </a:r>
            <a:r>
              <a:rPr lang="ru-RU" dirty="0" err="1"/>
              <a:t>ближче</a:t>
            </a:r>
            <a:r>
              <a:rPr lang="ru-RU" dirty="0"/>
              <a:t> одна до </a:t>
            </a:r>
            <a:r>
              <a:rPr lang="ru-RU" dirty="0" err="1"/>
              <a:t>одної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838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27080"/>
            <a:ext cx="8494365" cy="636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56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16632"/>
            <a:ext cx="8142812" cy="4525963"/>
          </a:xfrm>
        </p:spPr>
        <p:txBody>
          <a:bodyPr/>
          <a:lstStyle/>
          <a:p>
            <a:r>
              <a:rPr lang="ru-RU" dirty="0"/>
              <a:t>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сталої</a:t>
            </a:r>
            <a:r>
              <a:rPr lang="ru-RU" dirty="0"/>
              <a:t> </a:t>
            </a:r>
            <a:r>
              <a:rPr lang="ru-RU" dirty="0" err="1"/>
              <a:t>Габбла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підрахувати</a:t>
            </a:r>
            <a:r>
              <a:rPr lang="ru-RU" dirty="0"/>
              <a:t>, коли </a:t>
            </a:r>
            <a:r>
              <a:rPr lang="ru-RU" dirty="0" err="1"/>
              <a:t>всі</a:t>
            </a:r>
            <a:r>
              <a:rPr lang="ru-RU" dirty="0"/>
              <a:t> галактики до початку </a:t>
            </a:r>
            <a:r>
              <a:rPr lang="ru-RU" dirty="0" err="1"/>
              <a:t>розширення</a:t>
            </a:r>
            <a:r>
              <a:rPr lang="ru-RU" dirty="0"/>
              <a:t> могли </a:t>
            </a:r>
            <a:r>
              <a:rPr lang="ru-RU" dirty="0" err="1"/>
              <a:t>перебувати</a:t>
            </a:r>
            <a:r>
              <a:rPr lang="ru-RU" dirty="0"/>
              <a:t> в </a:t>
            </a:r>
            <a:r>
              <a:rPr lang="ru-RU" dirty="0" err="1"/>
              <a:t>одній</a:t>
            </a:r>
            <a:r>
              <a:rPr lang="ru-RU" dirty="0"/>
              <a:t> </a:t>
            </a:r>
            <a:r>
              <a:rPr lang="ru-RU" dirty="0" err="1"/>
              <a:t>точці</a:t>
            </a:r>
            <a:r>
              <a:rPr lang="ru-RU" dirty="0"/>
              <a:t>. Моментом початку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є Великий </a:t>
            </a:r>
            <a:r>
              <a:rPr lang="ru-RU" dirty="0" err="1"/>
              <a:t>Вибух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пов'язаний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віком</a:t>
            </a:r>
            <a:r>
              <a:rPr lang="ru-RU" dirty="0"/>
              <a:t> Т </a:t>
            </a:r>
            <a:r>
              <a:rPr lang="ru-RU" dirty="0" err="1"/>
              <a:t>Всесвіту</a:t>
            </a:r>
            <a:r>
              <a:rPr lang="ru-RU" dirty="0"/>
              <a:t>: Т—1/Н.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4441676" cy="355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68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3"/>
            <a:ext cx="8604448" cy="4104456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розширюється</a:t>
            </a:r>
            <a:r>
              <a:rPr lang="ru-RU" dirty="0"/>
              <a:t>; той момент з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початку </a:t>
            </a:r>
            <a:r>
              <a:rPr lang="ru-RU" dirty="0" err="1"/>
              <a:t>розширяться</a:t>
            </a:r>
            <a:r>
              <a:rPr lang="ru-RU" dirty="0"/>
              <a:t>, </a:t>
            </a:r>
            <a:r>
              <a:rPr lang="ru-RU" dirty="0" err="1"/>
              <a:t>прийнято</a:t>
            </a:r>
            <a:r>
              <a:rPr lang="ru-RU" dirty="0"/>
              <a:t> </a:t>
            </a:r>
            <a:r>
              <a:rPr lang="ru-RU" dirty="0" err="1"/>
              <a:t>вважати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початком.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"Великим </a:t>
            </a:r>
            <a:r>
              <a:rPr lang="ru-RU" dirty="0" err="1"/>
              <a:t>Вибухом</a:t>
            </a:r>
            <a:r>
              <a:rPr lang="ru-RU" dirty="0"/>
              <a:t>"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англійським</a:t>
            </a:r>
            <a:r>
              <a:rPr lang="ru-RU" dirty="0"/>
              <a:t> </a:t>
            </a:r>
            <a:r>
              <a:rPr lang="ru-RU" dirty="0" err="1"/>
              <a:t>терміном</a:t>
            </a:r>
            <a:r>
              <a:rPr lang="ru-RU" dirty="0"/>
              <a:t> </a:t>
            </a:r>
            <a:r>
              <a:rPr lang="en-US" dirty="0"/>
              <a:t>Big Bang</a:t>
            </a:r>
            <a:r>
              <a:rPr lang="en-US" dirty="0" smtClean="0"/>
              <a:t>.</a:t>
            </a:r>
          </a:p>
          <a:p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розширенням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мається</a:t>
            </a:r>
            <a:r>
              <a:rPr lang="ru-RU" dirty="0"/>
              <a:t> на </a:t>
            </a:r>
            <a:r>
              <a:rPr lang="ru-RU" dirty="0" err="1"/>
              <a:t>увазі</a:t>
            </a:r>
            <a:r>
              <a:rPr lang="ru-RU" dirty="0"/>
              <a:t> </a:t>
            </a:r>
            <a:r>
              <a:rPr lang="ru-RU" dirty="0" err="1"/>
              <a:t>такий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, коли </a:t>
            </a:r>
            <a:r>
              <a:rPr lang="ru-RU" dirty="0" smtClean="0"/>
              <a:t>т</a:t>
            </a:r>
            <a:r>
              <a:rPr lang="uk-UA" dirty="0" smtClean="0"/>
              <a:t>аж</a:t>
            </a:r>
            <a:r>
              <a:rPr lang="ru-RU" dirty="0" smtClean="0"/>
              <a:t> сама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елементарних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 і </a:t>
            </a:r>
            <a:r>
              <a:rPr lang="ru-RU" dirty="0" err="1"/>
              <a:t>фотонів</a:t>
            </a:r>
            <a:r>
              <a:rPr lang="ru-RU" dirty="0"/>
              <a:t> </a:t>
            </a:r>
            <a:r>
              <a:rPr lang="ru-RU" dirty="0" err="1"/>
              <a:t>займають</a:t>
            </a:r>
            <a:r>
              <a:rPr lang="ru-RU" dirty="0"/>
              <a:t>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зростаючий</a:t>
            </a:r>
            <a:r>
              <a:rPr lang="ru-RU" dirty="0"/>
              <a:t> </a:t>
            </a:r>
            <a:r>
              <a:rPr lang="ru-RU" dirty="0" err="1"/>
              <a:t>обсяг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50334"/>
            <a:ext cx="3491880" cy="309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41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За </a:t>
            </a:r>
            <a:r>
              <a:rPr lang="ru-RU" dirty="0" err="1"/>
              <a:t>сучасними</a:t>
            </a:r>
            <a:r>
              <a:rPr lang="ru-RU" dirty="0"/>
              <a:t> </a:t>
            </a:r>
            <a:r>
              <a:rPr lang="ru-RU" dirty="0" err="1"/>
              <a:t>даними</a:t>
            </a:r>
            <a:r>
              <a:rPr lang="ru-RU" dirty="0"/>
              <a:t> </a:t>
            </a:r>
            <a:r>
              <a:rPr lang="ru-RU" dirty="0" smtClean="0"/>
              <a:t>Великий </a:t>
            </a:r>
            <a:r>
              <a:rPr lang="ru-RU" dirty="0" err="1"/>
              <a:t>Вибух</a:t>
            </a:r>
            <a:r>
              <a:rPr lang="ru-RU" dirty="0"/>
              <a:t> </a:t>
            </a:r>
            <a:r>
              <a:rPr lang="ru-RU" dirty="0" err="1"/>
              <a:t>міг</a:t>
            </a:r>
            <a:r>
              <a:rPr lang="ru-RU" dirty="0"/>
              <a:t> </a:t>
            </a:r>
            <a:r>
              <a:rPr lang="ru-RU" dirty="0" err="1"/>
              <a:t>відбутися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15 млрд </a:t>
            </a:r>
            <a:r>
              <a:rPr lang="ru-RU" dirty="0" err="1"/>
              <a:t>років</a:t>
            </a:r>
            <a:r>
              <a:rPr lang="ru-RU" dirty="0"/>
              <a:t> тому.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врахувати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вік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Галактики не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більшим</a:t>
            </a:r>
            <a:r>
              <a:rPr lang="ru-RU" dirty="0"/>
              <a:t> за </a:t>
            </a:r>
            <a:r>
              <a:rPr lang="ru-RU" dirty="0" err="1"/>
              <a:t>вік</a:t>
            </a:r>
            <a:r>
              <a:rPr lang="ru-RU" dirty="0"/>
              <a:t> </a:t>
            </a:r>
            <a:r>
              <a:rPr lang="ru-RU" dirty="0" err="1"/>
              <a:t>найстаріших</a:t>
            </a:r>
            <a:r>
              <a:rPr lang="ru-RU" dirty="0"/>
              <a:t> </a:t>
            </a:r>
            <a:r>
              <a:rPr lang="ru-RU" dirty="0" err="1"/>
              <a:t>кулястих</a:t>
            </a:r>
            <a:r>
              <a:rPr lang="ru-RU" dirty="0"/>
              <a:t> </a:t>
            </a:r>
            <a:r>
              <a:rPr lang="ru-RU" dirty="0" err="1"/>
              <a:t>зоряних</a:t>
            </a:r>
            <a:r>
              <a:rPr lang="ru-RU" dirty="0"/>
              <a:t> </a:t>
            </a:r>
            <a:r>
              <a:rPr lang="ru-RU" dirty="0" err="1"/>
              <a:t>скупчень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існують</a:t>
            </a:r>
            <a:r>
              <a:rPr lang="ru-RU" dirty="0"/>
              <a:t> уже </a:t>
            </a:r>
            <a:r>
              <a:rPr lang="ru-RU" dirty="0" err="1"/>
              <a:t>понад</a:t>
            </a:r>
            <a:r>
              <a:rPr lang="ru-RU" dirty="0"/>
              <a:t> 13 млрд </a:t>
            </a:r>
            <a:r>
              <a:rPr lang="ru-RU" dirty="0" err="1"/>
              <a:t>років</a:t>
            </a:r>
            <a:r>
              <a:rPr lang="ru-RU" dirty="0"/>
              <a:t>, то </a:t>
            </a:r>
            <a:r>
              <a:rPr lang="ru-RU" dirty="0" err="1"/>
              <a:t>цю</a:t>
            </a:r>
            <a:r>
              <a:rPr lang="ru-RU" dirty="0"/>
              <a:t> цифру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вважати</a:t>
            </a:r>
            <a:r>
              <a:rPr lang="ru-RU" dirty="0"/>
              <a:t> за </a:t>
            </a:r>
            <a:r>
              <a:rPr lang="ru-RU" dirty="0" err="1"/>
              <a:t>нижню</a:t>
            </a:r>
            <a:r>
              <a:rPr lang="ru-RU" dirty="0"/>
              <a:t> межу </a:t>
            </a:r>
            <a:r>
              <a:rPr lang="ru-RU" dirty="0" err="1"/>
              <a:t>віку</a:t>
            </a:r>
            <a:r>
              <a:rPr lang="ru-RU" dirty="0"/>
              <a:t> </a:t>
            </a:r>
            <a:r>
              <a:rPr lang="ru-RU" dirty="0" err="1"/>
              <a:t>нашого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110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85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6696744" cy="5289451"/>
          </a:xfrm>
        </p:spPr>
        <p:txBody>
          <a:bodyPr>
            <a:normAutofit fontScale="92500"/>
          </a:bodyPr>
          <a:lstStyle/>
          <a:p>
            <a:r>
              <a:rPr lang="ru-RU" dirty="0"/>
              <a:t>На перший </a:t>
            </a:r>
            <a:r>
              <a:rPr lang="ru-RU" dirty="0" err="1"/>
              <a:t>погляд</a:t>
            </a:r>
            <a:r>
              <a:rPr lang="ru-RU" dirty="0"/>
              <a:t> </a:t>
            </a:r>
            <a:r>
              <a:rPr lang="ru-RU" dirty="0" err="1"/>
              <a:t>здається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для </a:t>
            </a:r>
            <a:r>
              <a:rPr lang="ru-RU" dirty="0" err="1"/>
              <a:t>побудови</a:t>
            </a:r>
            <a:r>
              <a:rPr lang="ru-RU" dirty="0"/>
              <a:t> </a:t>
            </a:r>
            <a:r>
              <a:rPr lang="ru-RU" dirty="0" err="1"/>
              <a:t>теорії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велике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. </a:t>
            </a:r>
            <a:r>
              <a:rPr lang="ru-RU" dirty="0" err="1"/>
              <a:t>Якби</a:t>
            </a:r>
            <a:r>
              <a:rPr lang="ru-RU" dirty="0"/>
              <a:t> Великий </a:t>
            </a:r>
            <a:r>
              <a:rPr lang="ru-RU" dirty="0" err="1"/>
              <a:t>Вибух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процесом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нагадує</a:t>
            </a:r>
            <a:r>
              <a:rPr lang="ru-RU" dirty="0"/>
              <a:t> </a:t>
            </a:r>
            <a:r>
              <a:rPr lang="ru-RU" dirty="0" err="1"/>
              <a:t>вибух</a:t>
            </a:r>
            <a:r>
              <a:rPr lang="ru-RU" dirty="0"/>
              <a:t> бомби, то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б        </a:t>
            </a:r>
            <a:r>
              <a:rPr lang="ru-RU" dirty="0" err="1"/>
              <a:t>визначити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події</a:t>
            </a:r>
            <a:r>
              <a:rPr lang="ru-RU" dirty="0"/>
              <a:t>. </a:t>
            </a:r>
            <a:r>
              <a:rPr lang="ru-RU" dirty="0" err="1"/>
              <a:t>Насправді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включає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розлітання</a:t>
            </a:r>
            <a:r>
              <a:rPr lang="ru-RU" dirty="0"/>
              <a:t> самих галактик </a:t>
            </a:r>
            <a:r>
              <a:rPr lang="ru-RU" dirty="0" err="1"/>
              <a:t>відносно</a:t>
            </a:r>
            <a:r>
              <a:rPr lang="ru-RU" dirty="0"/>
              <a:t> </a:t>
            </a:r>
            <a:r>
              <a:rPr lang="ru-RU" dirty="0" err="1"/>
              <a:t>космічного</a:t>
            </a:r>
            <a:r>
              <a:rPr lang="ru-RU" dirty="0"/>
              <a:t> простору, але й </a:t>
            </a:r>
            <a:r>
              <a:rPr lang="ru-RU" dirty="0" err="1"/>
              <a:t>зміну</a:t>
            </a:r>
            <a:r>
              <a:rPr lang="ru-RU" dirty="0"/>
              <a:t> </a:t>
            </a:r>
            <a:r>
              <a:rPr lang="ru-RU" dirty="0" err="1"/>
              <a:t>параметрів</a:t>
            </a:r>
            <a:r>
              <a:rPr lang="ru-RU" dirty="0"/>
              <a:t> самого </a:t>
            </a:r>
            <a:r>
              <a:rPr lang="ru-RU" dirty="0" err="1"/>
              <a:t>Всесвіту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599187"/>
            <a:ext cx="2809875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25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57336" cy="61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80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85</TotalTime>
  <Words>299</Words>
  <Application>Microsoft Office PowerPoint</Application>
  <PresentationFormat>Экран (4:3)</PresentationFormat>
  <Paragraphs>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Техническая</vt:lpstr>
      <vt:lpstr>Вік Всесвіту і теорія Великого Вибуху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Вік Всесвіту і теорія Великого Вибуху</dc:title>
  <dc:creator>Master</dc:creator>
  <cp:lastModifiedBy>Master</cp:lastModifiedBy>
  <cp:revision>7</cp:revision>
  <dcterms:created xsi:type="dcterms:W3CDTF">2014-05-07T17:50:41Z</dcterms:created>
  <dcterms:modified xsi:type="dcterms:W3CDTF">2014-05-07T19:15:43Z</dcterms:modified>
</cp:coreProperties>
</file>