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017077-3D79-4BC5-97E4-243FFD536BB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8C2C5AE-63F1-49D8-A80D-A87E96820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ikavosti.com/nadzvichayni-fotografiyi-sontsya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znaniya-sila.narod.ru/galery/1/1pic/vener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810000" cy="3714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212976"/>
            <a:ext cx="7880920" cy="2551168"/>
          </a:xfrm>
        </p:spPr>
        <p:txBody>
          <a:bodyPr/>
          <a:lstStyle/>
          <a:p>
            <a:r>
              <a:rPr lang="uk-UA" sz="5400" dirty="0" smtClean="0"/>
              <a:t>Презентація на тему:</a:t>
            </a:r>
            <a:br>
              <a:rPr lang="uk-UA" sz="5400" dirty="0" smtClean="0"/>
            </a:br>
            <a:r>
              <a:rPr lang="uk-UA" sz="5400" dirty="0" smtClean="0"/>
              <a:t>“ Планета Венера ”</a:t>
            </a:r>
            <a:endParaRPr lang="ru-RU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365104"/>
            <a:ext cx="8568952" cy="24928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1600 </a:t>
            </a: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вулканів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Вулкан Максвелл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точка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Сонячній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вулкана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Олімп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вулкана становить 11 км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вершина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найхолоднішим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380 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розрядженим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59 атмосфер)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ikavosti.com/wp-content/uploads/2012/08/venera7.jpg"/>
          <p:cNvPicPr>
            <a:picLocks noChangeAspect="1" noChangeArrowheads="1"/>
          </p:cNvPicPr>
          <p:nvPr/>
        </p:nvPicPr>
        <p:blipFill>
          <a:blip r:embed="rId2" cstate="print"/>
          <a:srcRect t="12231"/>
          <a:stretch>
            <a:fillRect/>
          </a:stretch>
        </p:blipFill>
        <p:spPr bwMode="auto">
          <a:xfrm>
            <a:off x="395536" y="0"/>
            <a:ext cx="8748464" cy="41764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98458"/>
            <a:ext cx="4248472" cy="335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748464" cy="38610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як Венера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тут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вона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смажиться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сформувалася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основному,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вулканічних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виверження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вулканів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розливів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кратерів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хребтів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056" y="4365104"/>
            <a:ext cx="8496944" cy="2221504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найяскравіша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планет.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сильно,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безмісячну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відкидати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Землю.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znaniya-sila.narod.ru/galery/1/1pic/vener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320480" cy="4212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інформація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572000"/>
          </a:xfrm>
        </p:spPr>
        <p:txBody>
          <a:bodyPr/>
          <a:lstStyle/>
          <a:p>
            <a:r>
              <a:rPr lang="en-US" dirty="0" smtClean="0"/>
              <a:t>http://cikavosti.com/tsikavi-fakti-pro-veneru/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01008"/>
            <a:ext cx="9144000" cy="32129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Венеру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близнюком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як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найближча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нам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12 100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640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близнюком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жарко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сухо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 t="6838"/>
          <a:stretch>
            <a:fillRect/>
          </a:stretch>
        </p:blipFill>
        <p:spPr bwMode="auto">
          <a:xfrm>
            <a:off x="1043608" y="0"/>
            <a:ext cx="7213054" cy="35508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752528" cy="6597352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Стародавні</a:t>
            </a:r>
            <a:r>
              <a:rPr lang="ru-RU" dirty="0" smtClean="0"/>
              <a:t> </a:t>
            </a:r>
            <a:r>
              <a:rPr lang="ru-RU" dirty="0" err="1" smtClean="0"/>
              <a:t>астрономи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Венеру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Фосфорус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Геперус</a:t>
            </a:r>
            <a:r>
              <a:rPr lang="ru-RU" dirty="0" smtClean="0"/>
              <a:t>, </a:t>
            </a:r>
            <a:r>
              <a:rPr lang="ru-RU" dirty="0" err="1" smtClean="0"/>
              <a:t>помилково</a:t>
            </a:r>
            <a:r>
              <a:rPr lang="ru-RU" dirty="0" smtClean="0"/>
              <a:t> </a:t>
            </a:r>
            <a:r>
              <a:rPr lang="ru-RU" dirty="0" err="1" smtClean="0"/>
              <a:t>вважаючи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небесне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, </a:t>
            </a:r>
            <a:r>
              <a:rPr lang="ru-RU" dirty="0" err="1" smtClean="0"/>
              <a:t>видиме</a:t>
            </a:r>
            <a:r>
              <a:rPr lang="ru-RU" dirty="0" smtClean="0"/>
              <a:t> </a:t>
            </a:r>
            <a:r>
              <a:rPr lang="ru-RU" dirty="0" err="1" smtClean="0"/>
              <a:t>ввечері</a:t>
            </a:r>
            <a:r>
              <a:rPr lang="ru-RU" dirty="0" smtClean="0"/>
              <a:t> та </a:t>
            </a:r>
            <a:r>
              <a:rPr lang="ru-RU" dirty="0" err="1" smtClean="0"/>
              <a:t>вранці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два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об’єкта</a:t>
            </a:r>
            <a:r>
              <a:rPr lang="ru-RU" dirty="0" smtClean="0"/>
              <a:t>. Планету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перейменували</a:t>
            </a:r>
            <a:r>
              <a:rPr lang="ru-RU" dirty="0" smtClean="0"/>
              <a:t> в </a:t>
            </a:r>
            <a:r>
              <a:rPr lang="ru-RU" i="1" dirty="0" smtClean="0">
                <a:solidFill>
                  <a:srgbClr val="FFC000"/>
                </a:solidFill>
              </a:rPr>
              <a:t>Венеру</a:t>
            </a:r>
            <a:r>
              <a:rPr lang="ru-RU" dirty="0" smtClean="0"/>
              <a:t> </a:t>
            </a:r>
            <a:r>
              <a:rPr lang="ru-RU" b="1" dirty="0" smtClean="0"/>
              <a:t>в честь </a:t>
            </a:r>
            <a:r>
              <a:rPr lang="ru-RU" b="1" dirty="0" err="1" smtClean="0"/>
              <a:t>римської</a:t>
            </a:r>
            <a:r>
              <a:rPr lang="ru-RU" b="1" dirty="0" smtClean="0"/>
              <a:t> </a:t>
            </a:r>
            <a:r>
              <a:rPr lang="ru-RU" b="1" dirty="0" err="1" smtClean="0"/>
              <a:t>богині</a:t>
            </a:r>
            <a:r>
              <a:rPr lang="ru-RU" b="1" dirty="0" smtClean="0"/>
              <a:t> </a:t>
            </a:r>
            <a:r>
              <a:rPr lang="ru-RU" b="1" dirty="0" err="1" smtClean="0"/>
              <a:t>любові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краси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http://go4.imgsmail.ru/imgpreview?key=2d2709307533b5b3&amp;mb=imgdb_preview_87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11560" y="3645024"/>
            <a:ext cx="3672758" cy="281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galaxyweb.ru/wp-content/uploads/2012/05/venera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11560" y="260648"/>
            <a:ext cx="3456384" cy="33891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yne.info/wp-content/uploads/2013/02/planeta-venera.jpg"/>
          <p:cNvPicPr>
            <a:picLocks noChangeAspect="1" noChangeArrowheads="1"/>
          </p:cNvPicPr>
          <p:nvPr/>
        </p:nvPicPr>
        <p:blipFill>
          <a:blip r:embed="rId2" cstate="print"/>
          <a:srcRect l="14175" t="4126" r="13576" b="4525"/>
          <a:stretch>
            <a:fillRect/>
          </a:stretch>
        </p:blipFill>
        <p:spPr bwMode="auto">
          <a:xfrm>
            <a:off x="4739680" y="404664"/>
            <a:ext cx="440432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824536" cy="436510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навколо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практично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круглій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орбіті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2514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Обертаючись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Венера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обганяє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кожні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584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перетворюючись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вечірньої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зірки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видимої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заходу), в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ранкову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зірку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видиму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перед сходом),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676456" cy="25202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 за Венерою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спостерігають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яскравіше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року,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зіркою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видимою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image.tsn.ua/media/images2/550xX/Dec2011/383538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6120680" cy="382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424936" cy="37170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покрита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щільними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хмарами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сірчаної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кислоти,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проникнути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видимої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спектра.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астрономи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телескопи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Венеру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видобуто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радіолокаційних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міжпланетних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15156"/>
            <a:ext cx="4320480" cy="324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86000"/>
            <a:ext cx="8748464" cy="4572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309634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результатом парникового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хмари,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сірчаної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планету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двоокису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вуглецю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через атмосферу,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утримується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нагріває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сумніваються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96344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візуально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схожа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пекло.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розтікається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розпечена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вулканів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утворюючи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величезні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лавові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океани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товщина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кори тонка (20 км),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виверження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вулканів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 само планета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вулканічно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активною планетою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Сонячній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9458" name="Picture 2" descr="Цікаві факти про Вене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3924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dok.znaimo.com.ua/pars_docs/refs/3/2873/img15.jpg"/>
          <p:cNvPicPr>
            <a:picLocks noChangeAspect="1" noChangeArrowheads="1"/>
          </p:cNvPicPr>
          <p:nvPr/>
        </p:nvPicPr>
        <p:blipFill>
          <a:blip r:embed="rId3" cstate="print"/>
          <a:srcRect l="51681" b="52600"/>
          <a:stretch>
            <a:fillRect/>
          </a:stretch>
        </p:blipFill>
        <p:spPr bwMode="auto">
          <a:xfrm>
            <a:off x="4788024" y="3429000"/>
            <a:ext cx="435597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k.znaimo.com.ua/pars_docs/refs/3/2873/img1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1343" t="51301" b="-440"/>
          <a:stretch>
            <a:fillRect/>
          </a:stretch>
        </p:blipFill>
        <p:spPr bwMode="auto">
          <a:xfrm>
            <a:off x="3131840" y="4349076"/>
            <a:ext cx="3312368" cy="25089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13244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Венера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друга планета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найближча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Венерою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Землею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варіюється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38,13 млн.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найближче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максимальна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становить 260 700 000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Геологи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колись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запаси води,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вода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висохла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інтенсивність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</TotalTime>
  <Words>310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Презентація на тему: “ Планета Венера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Використана інформація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 Планета Венера ”</dc:title>
  <dc:creator>Амиго</dc:creator>
  <cp:lastModifiedBy>Амиго</cp:lastModifiedBy>
  <cp:revision>8</cp:revision>
  <dcterms:created xsi:type="dcterms:W3CDTF">2014-12-27T08:44:45Z</dcterms:created>
  <dcterms:modified xsi:type="dcterms:W3CDTF">2015-04-25T17:22:14Z</dcterms:modified>
</cp:coreProperties>
</file>