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avi" ContentType="video/avi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8" r:id="rId5"/>
    <p:sldId id="269" r:id="rId6"/>
    <p:sldId id="266" r:id="rId7"/>
    <p:sldId id="260" r:id="rId8"/>
    <p:sldId id="261" r:id="rId9"/>
    <p:sldId id="262" r:id="rId10"/>
    <p:sldId id="263" r:id="rId11"/>
    <p:sldId id="264" r:id="rId12"/>
    <p:sldId id="265" r:id="rId13"/>
    <p:sldId id="258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C9903-CC26-481A-A476-ADBB5464F718}" type="datetimeFigureOut">
              <a:rPr lang="ru-RU" smtClean="0"/>
              <a:t>21.10.2014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19DE3-21E7-47A5-914B-A5625B408D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52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C9903-CC26-481A-A476-ADBB5464F718}" type="datetimeFigureOut">
              <a:rPr lang="ru-RU" smtClean="0"/>
              <a:t>21.10.2014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19DE3-21E7-47A5-914B-A5625B408D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81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C9903-CC26-481A-A476-ADBB5464F718}" type="datetimeFigureOut">
              <a:rPr lang="ru-RU" smtClean="0"/>
              <a:t>21.10.2014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19DE3-21E7-47A5-914B-A5625B408D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60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C9903-CC26-481A-A476-ADBB5464F718}" type="datetimeFigureOut">
              <a:rPr lang="ru-RU" smtClean="0"/>
              <a:t>21.10.2014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19DE3-21E7-47A5-914B-A5625B408D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C9903-CC26-481A-A476-ADBB5464F718}" type="datetimeFigureOut">
              <a:rPr lang="ru-RU" smtClean="0"/>
              <a:t>21.10.2014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19DE3-21E7-47A5-914B-A5625B408D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51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C9903-CC26-481A-A476-ADBB5464F718}" type="datetimeFigureOut">
              <a:rPr lang="ru-RU" smtClean="0"/>
              <a:t>21.10.2014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19DE3-21E7-47A5-914B-A5625B408D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99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C9903-CC26-481A-A476-ADBB5464F718}" type="datetimeFigureOut">
              <a:rPr lang="ru-RU" smtClean="0"/>
              <a:t>21.10.2014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19DE3-21E7-47A5-914B-A5625B408D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22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C9903-CC26-481A-A476-ADBB5464F718}" type="datetimeFigureOut">
              <a:rPr lang="ru-RU" smtClean="0"/>
              <a:t>21.10.2014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19DE3-21E7-47A5-914B-A5625B408D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13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C9903-CC26-481A-A476-ADBB5464F718}" type="datetimeFigureOut">
              <a:rPr lang="ru-RU" smtClean="0"/>
              <a:t>21.10.2014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19DE3-21E7-47A5-914B-A5625B408D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42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C9903-CC26-481A-A476-ADBB5464F718}" type="datetimeFigureOut">
              <a:rPr lang="ru-RU" smtClean="0"/>
              <a:t>21.10.2014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19DE3-21E7-47A5-914B-A5625B408D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261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C9903-CC26-481A-A476-ADBB5464F718}" type="datetimeFigureOut">
              <a:rPr lang="ru-RU" smtClean="0"/>
              <a:t>21.10.2014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19DE3-21E7-47A5-914B-A5625B408D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09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C9903-CC26-481A-A476-ADBB5464F718}" type="datetimeFigureOut">
              <a:rPr lang="ru-RU" smtClean="0"/>
              <a:t>21.10.2014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19DE3-21E7-47A5-914B-A5625B408D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622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hyperlink" Target="http://uk.wikipedia.org/wiki/%D0%A4%D0%B0%D0%B9%D0%BB:Venus_dome_3D_view.gi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аоон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09600" y="0"/>
            <a:ext cx="9753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47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484784"/>
            <a:ext cx="8229600" cy="1143000"/>
          </a:xfrm>
        </p:spPr>
        <p:txBody>
          <a:bodyPr>
            <a:noAutofit/>
          </a:bodyPr>
          <a:lstStyle/>
          <a:p>
            <a:r>
              <a:rPr lang="uk-UA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Цікаві факти</a:t>
            </a:r>
            <a:endParaRPr lang="ru-RU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30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 поверхні Венери - +480 °С</a:t>
            </a:r>
            <a:endParaRPr lang="ru-RU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24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Сила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тяжіння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Венері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трохи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менша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Землі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Якби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людина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важить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Землі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70 кг,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прилетіла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 на Венеру, там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вона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важила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62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кілограмів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Через те,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Венера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трохи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менша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Землі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густина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теж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нижча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маса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становить 80%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маси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Землі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187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20688"/>
            <a:ext cx="8291264" cy="55054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Українська</a:t>
            </a:r>
            <a:r>
              <a:rPr lang="ru-RU" sz="4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народна </a:t>
            </a:r>
            <a:r>
              <a:rPr lang="ru-RU" sz="4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</a:t>
            </a:r>
            <a:r>
              <a:rPr lang="ru-RU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 Зоря. </a:t>
            </a:r>
            <a:r>
              <a:rPr lang="ru-RU" sz="4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Венера </a:t>
            </a:r>
            <a:r>
              <a:rPr lang="ru-RU" sz="4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спостерігається</a:t>
            </a:r>
            <a:r>
              <a:rPr lang="ru-RU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ввечері</a:t>
            </a:r>
            <a:r>
              <a:rPr lang="ru-RU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заходу </a:t>
            </a:r>
            <a:r>
              <a:rPr lang="ru-RU" sz="4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сонця</a:t>
            </a:r>
            <a:r>
              <a:rPr lang="ru-RU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вранці</a:t>
            </a:r>
            <a:r>
              <a:rPr lang="ru-RU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перед </a:t>
            </a:r>
            <a:r>
              <a:rPr lang="ru-RU" sz="4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світанком</a:t>
            </a:r>
            <a:r>
              <a:rPr lang="ru-RU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українці </a:t>
            </a:r>
            <a:r>
              <a:rPr lang="ru-RU" sz="4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називали</a:t>
            </a:r>
            <a:r>
              <a:rPr lang="ru-RU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«Зоря </a:t>
            </a:r>
            <a:r>
              <a:rPr lang="ru-RU" sz="4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вечірня</a:t>
            </a:r>
            <a:r>
              <a:rPr lang="ru-RU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4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4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ранкова</a:t>
            </a:r>
            <a:r>
              <a:rPr lang="ru-RU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Зоря»</a:t>
            </a:r>
          </a:p>
        </p:txBody>
      </p:sp>
    </p:spTree>
    <p:extLst>
      <p:ext uri="{BB962C8B-B14F-4D97-AF65-F5344CB8AC3E}">
        <p14:creationId xmlns:p14="http://schemas.microsoft.com/office/powerpoint/2010/main" val="244517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Mistral" panose="03090702030407020403" pitchFamily="66" charset="0"/>
              </a:rPr>
              <a:t>Дякую за увагу!</a:t>
            </a:r>
            <a:endParaRPr lang="ru-RU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Mistral" panose="030907020304070204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30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3356992"/>
            <a:ext cx="3826768" cy="2337123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ru-RU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Названа </a:t>
            </a:r>
            <a:r>
              <a:rPr 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честь Венери, </a:t>
            </a:r>
            <a:r>
              <a:rPr lang="ru-RU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богині</a:t>
            </a:r>
            <a:r>
              <a:rPr 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любові</a:t>
            </a:r>
            <a:r>
              <a:rPr 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римського </a:t>
            </a:r>
            <a:r>
              <a:rPr 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пантеону. 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розміром</a:t>
            </a:r>
            <a:r>
              <a:rPr 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майже</a:t>
            </a:r>
            <a:r>
              <a:rPr 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така</a:t>
            </a:r>
            <a:r>
              <a:rPr 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сама, як Земля.</a:t>
            </a:r>
          </a:p>
        </p:txBody>
      </p:sp>
      <p:pic>
        <p:nvPicPr>
          <p:cNvPr id="2050" name="Picture 2" descr="C:\Users\SONY\Desktop\ven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573" y="2852936"/>
            <a:ext cx="3168352" cy="370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88032" y="260648"/>
            <a:ext cx="86044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Вене́ра</a:t>
            </a:r>
            <a:r>
              <a:rPr lang="ru-RU" sz="3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друга </a:t>
            </a:r>
            <a:r>
              <a:rPr lang="ru-RU" sz="36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внутрішня</a:t>
            </a:r>
            <a:r>
              <a:rPr lang="ru-RU" sz="3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планета </a:t>
            </a:r>
            <a:r>
              <a:rPr lang="ru-RU" sz="36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Сонячної</a:t>
            </a:r>
            <a:r>
              <a:rPr lang="ru-RU" sz="3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3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з </a:t>
            </a:r>
            <a:r>
              <a:rPr lang="ru-RU" sz="36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періодом</a:t>
            </a:r>
            <a:r>
              <a:rPr lang="ru-RU" sz="3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обертання</a:t>
            </a:r>
            <a:r>
              <a:rPr lang="ru-RU" sz="3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навколо</a:t>
            </a:r>
            <a:r>
              <a:rPr lang="ru-RU" sz="3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Сонця</a:t>
            </a:r>
            <a:r>
              <a:rPr lang="ru-RU" sz="3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224,7 земних </a:t>
            </a:r>
            <a:r>
              <a:rPr lang="ru-RU" sz="36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діб</a:t>
            </a:r>
            <a:r>
              <a:rPr lang="ru-RU" sz="3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05851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8132" y="1394057"/>
            <a:ext cx="8147248" cy="5433467"/>
          </a:xfrm>
        </p:spPr>
        <p:txBody>
          <a:bodyPr anchor="ctr">
            <a:normAutofit fontScale="92500" lnSpcReduction="20000"/>
          </a:bodyPr>
          <a:lstStyle/>
          <a:p>
            <a:pPr marL="114300" indent="-457200">
              <a:spcBef>
                <a:spcPts val="0"/>
              </a:spcBef>
              <a:buBlip>
                <a:blip r:embed="rId3"/>
              </a:buBlip>
            </a:pP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Ексцентриситет</a:t>
            </a:r>
            <a:r>
              <a:rPr lang="ru-RU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- 0,0068</a:t>
            </a:r>
            <a:r>
              <a:rPr lang="ru-RU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 </a:t>
            </a:r>
            <a:endParaRPr lang="ru-RU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114300" indent="-457200">
              <a:spcBef>
                <a:spcPts val="0"/>
              </a:spcBef>
              <a:buBlip>
                <a:blip r:embed="rId3"/>
              </a:buBlip>
            </a:pP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Період </a:t>
            </a:r>
            <a:r>
              <a:rPr lang="ru-RU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обертаннянавколо</a:t>
            </a:r>
            <a:r>
              <a:rPr lang="ru-RU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Сонця</a:t>
            </a:r>
            <a:r>
              <a:rPr lang="ru-RU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венеріанський</a:t>
            </a:r>
            <a:r>
              <a:rPr lang="ru-RU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рік</a:t>
            </a:r>
            <a:r>
              <a:rPr lang="ru-RU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 становить </a:t>
            </a:r>
            <a:r>
              <a:rPr lang="ru-RU" i="1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224,7</a:t>
            </a:r>
            <a:r>
              <a:rPr lang="ru-RU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земної</a:t>
            </a:r>
            <a:r>
              <a:rPr lang="ru-RU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доби</a:t>
            </a:r>
            <a:r>
              <a:rPr lang="ru-RU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</a:p>
          <a:p>
            <a:pPr marL="114300" indent="-457200">
              <a:spcBef>
                <a:spcPts val="0"/>
              </a:spcBef>
              <a:buBlip>
                <a:blip r:embed="rId3"/>
              </a:buBlip>
            </a:pP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Венера </a:t>
            </a:r>
            <a:r>
              <a:rPr lang="ru-RU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обертається</a:t>
            </a:r>
            <a:r>
              <a:rPr lang="ru-RU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навколо</a:t>
            </a:r>
            <a:r>
              <a:rPr lang="ru-RU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своєї</a:t>
            </a:r>
            <a:r>
              <a:rPr lang="ru-RU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осі</a:t>
            </a:r>
            <a:r>
              <a:rPr lang="ru-RU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зворотному</a:t>
            </a:r>
            <a:r>
              <a:rPr lang="ru-RU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напрямку</a:t>
            </a:r>
            <a:r>
              <a:rPr lang="ru-RU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</a:t>
            </a:r>
            <a:r>
              <a:rPr lang="ru-RU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обертання</a:t>
            </a:r>
            <a:r>
              <a:rPr lang="ru-RU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навколо</a:t>
            </a:r>
            <a:r>
              <a:rPr lang="ru-RU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Сонця</a:t>
            </a:r>
            <a:endParaRPr lang="ru-RU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114300" indent="-457200">
              <a:spcBef>
                <a:spcPts val="0"/>
              </a:spcBef>
              <a:buBlip>
                <a:blip r:embed="rId3"/>
              </a:buBlip>
            </a:pP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Тривалість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сонячної</a:t>
            </a:r>
            <a:r>
              <a:rPr lang="ru-RU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доби</a:t>
            </a:r>
            <a:r>
              <a:rPr lang="ru-RU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планеті</a:t>
            </a:r>
            <a:r>
              <a:rPr lang="ru-RU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становить </a:t>
            </a:r>
            <a:r>
              <a:rPr lang="ru-RU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близько</a:t>
            </a:r>
            <a:r>
              <a:rPr lang="ru-RU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i="1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116,75</a:t>
            </a:r>
            <a:r>
              <a:rPr lang="ru-RU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земних </a:t>
            </a:r>
            <a:r>
              <a:rPr lang="ru-RU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діб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marL="114300" indent="-457200">
              <a:spcBef>
                <a:spcPts val="0"/>
              </a:spcBef>
              <a:buBlip>
                <a:blip r:embed="rId3"/>
              </a:buBlip>
            </a:pP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 Венери й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Землі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близькі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розміри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середня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густина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й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навіть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внутрішня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будова</a:t>
            </a:r>
            <a:endParaRPr lang="ru-RU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114300" indent="-457200">
              <a:spcBef>
                <a:spcPts val="0"/>
              </a:spcBef>
              <a:buBlip>
                <a:blip r:embed="rId3"/>
              </a:buBlip>
            </a:pP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загального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дипольного поля у Венери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немає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проте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магнітне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поле,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хоча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й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досить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слабке</a:t>
            </a:r>
            <a:endParaRPr lang="ru-RU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88640"/>
            <a:ext cx="896448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Планетарні характеристики </a:t>
            </a:r>
            <a:endParaRPr lang="ru-R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справка 3">
            <a:hlinkClick r:id="" action="ppaction://hlinkshowjump?jump=nextslide" highlightClick="1"/>
          </p:cNvPr>
          <p:cNvSpPr/>
          <p:nvPr/>
        </p:nvSpPr>
        <p:spPr>
          <a:xfrm>
            <a:off x="7535625" y="476672"/>
            <a:ext cx="1584176" cy="1512168"/>
          </a:xfrm>
          <a:prstGeom prst="actionButtonHelp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19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664"/>
            <a:ext cx="9175152" cy="5937523"/>
          </a:xfrm>
        </p:spPr>
      </p:pic>
    </p:spTree>
    <p:extLst>
      <p:ext uri="{BB962C8B-B14F-4D97-AF65-F5344CB8AC3E}">
        <p14:creationId xmlns:p14="http://schemas.microsoft.com/office/powerpoint/2010/main" val="316572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672"/>
            <a:ext cx="9286426" cy="6009531"/>
          </a:xfrm>
        </p:spPr>
      </p:pic>
    </p:spTree>
    <p:extLst>
      <p:ext uri="{BB962C8B-B14F-4D97-AF65-F5344CB8AC3E}">
        <p14:creationId xmlns:p14="http://schemas.microsoft.com/office/powerpoint/2010/main" val="5208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ONY\Desktop\Venera-v-razreze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14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8132" y="779389"/>
            <a:ext cx="8219256" cy="3095514"/>
          </a:xfrm>
        </p:spPr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indent="0" algn="ctr">
              <a:buNone/>
            </a:pP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 </a:t>
            </a:r>
            <a:r>
              <a:rPr lang="ru-RU" sz="2800" b="1" i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Густина </a:t>
            </a:r>
            <a:r>
              <a:rPr lang="ru-RU" sz="2800" b="1" i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атмосфери</a:t>
            </a:r>
            <a:r>
              <a:rPr lang="ru-RU" sz="2800" b="1" i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 Венери в 35 </a:t>
            </a:r>
            <a:r>
              <a:rPr lang="ru-RU" sz="2800" b="1" i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разів</a:t>
            </a:r>
            <a:r>
              <a:rPr lang="ru-RU" sz="2800" b="1" i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800" b="1" i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більша</a:t>
            </a:r>
            <a:r>
              <a:rPr lang="ru-RU" sz="2800" b="1" i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за </a:t>
            </a:r>
            <a:r>
              <a:rPr lang="ru-RU" sz="2800" b="1" i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земну</a:t>
            </a:r>
            <a:r>
              <a:rPr lang="ru-RU" sz="2800" b="1" i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. Тиск на </a:t>
            </a:r>
            <a:r>
              <a:rPr lang="ru-RU" sz="2800" b="1" i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поверхні</a:t>
            </a:r>
            <a:r>
              <a:rPr lang="ru-RU" sz="2800" b="1" i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800" b="1" i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планети</a:t>
            </a:r>
            <a:r>
              <a:rPr lang="ru-RU" sz="2800" b="1" i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становить </a:t>
            </a:r>
            <a:r>
              <a:rPr lang="ru-RU" sz="2800" b="1" i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близько</a:t>
            </a:r>
            <a:r>
              <a:rPr lang="ru-RU" sz="2800" b="1" i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95 атмосфер. </a:t>
            </a:r>
            <a:r>
              <a:rPr lang="ru-RU" sz="2800" b="1" i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Складається</a:t>
            </a:r>
            <a:r>
              <a:rPr lang="ru-RU" sz="2800" b="1" i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800" b="1" i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ця</a:t>
            </a:r>
            <a:r>
              <a:rPr lang="ru-RU" sz="2800" b="1" i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атмосфера, </a:t>
            </a:r>
            <a:r>
              <a:rPr lang="ru-RU" sz="2800" b="1" i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здебільшого</a:t>
            </a:r>
            <a:r>
              <a:rPr lang="ru-RU" sz="2800" b="1" i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, з </a:t>
            </a:r>
            <a:r>
              <a:rPr lang="ru-RU" sz="2800" b="1" i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вуглекислого</a:t>
            </a:r>
            <a:r>
              <a:rPr lang="ru-RU" sz="2800" b="1" i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газу з </a:t>
            </a:r>
            <a:r>
              <a:rPr lang="ru-RU" sz="2800" b="1" i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домішками</a:t>
            </a:r>
            <a:r>
              <a:rPr lang="ru-RU" sz="2800" b="1" i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 азоту й </a:t>
            </a:r>
            <a:r>
              <a:rPr lang="ru-RU" sz="2800" b="1" i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кисню</a:t>
            </a:r>
            <a:r>
              <a:rPr lang="ru-RU" sz="2800" b="1" i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.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260648"/>
            <a:ext cx="55801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6000" b="1" cap="all" dirty="0" smtClean="0">
                <a:ln w="28575" cmpd="sng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Атмосфера</a:t>
            </a:r>
            <a:endParaRPr lang="ru-RU" sz="6000" b="1" cap="all" dirty="0">
              <a:ln w="28575" cmpd="sng">
                <a:solidFill>
                  <a:srgbClr val="FF0000"/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SONY\Desktop\519_5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338" y="3645024"/>
            <a:ext cx="7596844" cy="303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390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556" y="2819086"/>
            <a:ext cx="8229600" cy="1143000"/>
          </a:xfrm>
        </p:spPr>
        <p:txBody>
          <a:bodyPr>
            <a:prstTxWarp prst="textTriangle">
              <a:avLst/>
            </a:prstTxWarp>
          </a:bodyPr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Вулкани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 descr="http://upload.wikimedia.org/wikipedia/commons/thumb/6/68/Venus_dome_3D_view.gif/300px-Venus_dome_3D_view.gif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5178"/>
            <a:ext cx="3240360" cy="2721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0" name="Picture 4" descr="C:\Users\SONY\Desktop\ven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933056"/>
            <a:ext cx="3888432" cy="267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SONY\Desktop\Mgn_p3914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52195"/>
            <a:ext cx="3442595" cy="272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26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 descr="C:\Users\SONY\Desktop\загруженно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932" y="3759734"/>
            <a:ext cx="4451468" cy="309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SONY\Desktop\00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229" y="0"/>
            <a:ext cx="5803171" cy="375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SONY\Desktop\venus_surfac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79" y="3131447"/>
            <a:ext cx="4705311" cy="3726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SONY\Desktop\17 poverxnost vener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86" y="-14599"/>
            <a:ext cx="4717918" cy="3774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9632" y="2636912"/>
            <a:ext cx="716273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Поверхня</a:t>
            </a:r>
            <a:endParaRPr lang="ru-RU" sz="9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26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50</Words>
  <Application>Microsoft Office PowerPoint</Application>
  <PresentationFormat>Экран (4:3)</PresentationFormat>
  <Paragraphs>19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Вулкани</vt:lpstr>
      <vt:lpstr>Презентация PowerPoint</vt:lpstr>
      <vt:lpstr>Цікаві факти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SONY</dc:creator>
  <cp:lastModifiedBy>SONY</cp:lastModifiedBy>
  <cp:revision>14</cp:revision>
  <dcterms:created xsi:type="dcterms:W3CDTF">2014-10-07T18:13:27Z</dcterms:created>
  <dcterms:modified xsi:type="dcterms:W3CDTF">2014-10-21T19:40:23Z</dcterms:modified>
</cp:coreProperties>
</file>