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French cuisine</a:t>
            </a:r>
            <a:endParaRPr lang="uk-UA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http://oboi-plus.net.ua/upload/iblock/765/m0001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54956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7496" y="332656"/>
            <a:ext cx="4536504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Everyone know </a:t>
            </a:r>
            <a:r>
              <a:rPr lang="en-US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that </a:t>
            </a:r>
            <a:r>
              <a:rPr lang="en-US" dirty="0" smtClean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French are </a:t>
            </a:r>
            <a:r>
              <a:rPr lang="en-US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gourmands. In France, people's interest in good food is considered perfectly natural and necessary, perhaps even ahead of interest in love. </a:t>
            </a:r>
            <a:endParaRPr lang="en-US" dirty="0" smtClean="0">
              <a:ln w="3175"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Despite </a:t>
            </a:r>
            <a:r>
              <a:rPr lang="en-US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regional differences </a:t>
            </a:r>
            <a:r>
              <a:rPr lang="en-US" dirty="0" smtClean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en-US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a characteristic feature of the national French cuisine is the abundance of vegetables and root crops . Potatoes, green beans, different varieties of onions, spinach , cabbage different varieties, tomatoes, eggplant , celery, parsley , salads used to prepare appetizers, first and second courses , as well as a garnish .</a:t>
            </a:r>
          </a:p>
          <a:p>
            <a:pPr marL="0" indent="0">
              <a:buNone/>
            </a:pPr>
            <a:endParaRPr lang="uk-UA" dirty="0">
              <a:ln w="3175"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ooddays.ru/files/news/kulinarnyiy-turizmav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400"/>
            <a:ext cx="3744416" cy="3034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pa.me/uploads/posts/2011-05/desktop-wallpapers-56-22_novyy-raz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03244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08912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02E04"/>
                </a:solidFill>
                <a:effectLst>
                  <a:outerShdw blurRad="381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Monotype Corsiva" pitchFamily="66" charset="0"/>
              </a:rPr>
              <a:t>Compared with other European countries, French cooking uses less </a:t>
            </a:r>
            <a:r>
              <a:rPr lang="en-US" dirty="0" smtClean="0">
                <a:solidFill>
                  <a:srgbClr val="602E04"/>
                </a:solidFill>
                <a:effectLst>
                  <a:outerShdw blurRad="381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Monotype Corsiva" pitchFamily="66" charset="0"/>
              </a:rPr>
              <a:t>milk </a:t>
            </a:r>
            <a:r>
              <a:rPr lang="en-US" dirty="0">
                <a:solidFill>
                  <a:srgbClr val="602E04"/>
                </a:solidFill>
                <a:effectLst>
                  <a:outerShdw blurRad="381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Monotype Corsiva" pitchFamily="66" charset="0"/>
              </a:rPr>
              <a:t>products. Exceptions are cheeses, famous throughout the world . Dish with cheese and lettuce necessarily served before dessert. France produces no less than 500 varieties of cheese . Maybe more, because almost every French village know their unique recipe for cheese making . Among them are such well-known , like Roquefort , Gruyere , Camembert , etc.</a:t>
            </a:r>
            <a:endParaRPr lang="uk-UA" dirty="0">
              <a:solidFill>
                <a:srgbClr val="602E04"/>
              </a:solidFill>
              <a:effectLst>
                <a:outerShdw blurRad="381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://img1.liveinternet.ru/images/attach/c/2/67/567/6756769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091899" cy="2888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17.privet.ru/lr/091ecb103c7cd0e17bfdc7a174322e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4861"/>
            <a:ext cx="4248472" cy="2814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548680"/>
            <a:ext cx="4474840" cy="449309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Characteristic of the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French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cuisine is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availability  of omelets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and cheese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soufflé,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which is prepared with various condiments and toppings : ham, mushrooms and greens.</a:t>
            </a:r>
            <a:endParaRPr lang="uk-UA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recept.deport.ru/files/zavtrak/pic/recipe_9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484417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11190.vk.com/u6208554/-14/y_040074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936437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offeet.ru/wp-content/uploads/2012/07/julien_ptica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5554"/>
            <a:ext cx="2433870" cy="260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our.com.ua/upload/iblock/196/1969bacef8ef83e57ec999aab39fb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22014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933" y="332656"/>
            <a:ext cx="590465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French chefs use all kinds of meats : veal, beef, lamb, poultry , game . Very popular dishes from marine and freshwater fish: cod , halibut , pike, carp , as well as seafood such as oysters , shrimp, lobster , scallops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French is considered the inventor of sauces in their cooking and inventing new recipes you will not find them equal in the world.</a:t>
            </a:r>
          </a:p>
          <a:p>
            <a:endParaRPr lang="uk-UA" dirty="0"/>
          </a:p>
        </p:txBody>
      </p:sp>
      <p:pic>
        <p:nvPicPr>
          <p:cNvPr id="4098" name="Picture 2" descr="http://www.cuisine31.ru/_show_/files/1159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3028315" cy="2018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ateringconsulting.ru/files/1501/sr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36" y="980729"/>
            <a:ext cx="788487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88640"/>
            <a:ext cx="500404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You can not conceal the posh desserts, in which the French certainly know a lot about . This tart cherry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Clafoutis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, delicious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tarte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tatin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open cakes with fruit and of course the famous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creme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brulee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baked with cream caramel crust - the king and ruler of all desserts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As for me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french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desserts are the best in the world and I want to go to France for taste everything.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uk-UA" dirty="0"/>
          </a:p>
        </p:txBody>
      </p:sp>
      <p:pic>
        <p:nvPicPr>
          <p:cNvPr id="5124" name="Picture 4" descr="http://shkolazhizni.ru/img/content/i64/64583_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7" r="21038"/>
          <a:stretch/>
        </p:blipFill>
        <p:spPr bwMode="auto">
          <a:xfrm>
            <a:off x="165387" y="3212976"/>
            <a:ext cx="1895234" cy="263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ushaem-vkusno.com/uploads/taginator/Dec-2012/francuzskij-kruassan-rece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542243" cy="2656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emislonov.ru/sites/default/files/images/134382188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65" y="4221088"/>
            <a:ext cx="1953033" cy="2188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2681" y="301787"/>
            <a:ext cx="4834880" cy="55054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Drinks from the French prefer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soki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fruit and mineral water. Extremely popular coffee. Everyone thinks that the French can not live a day without a glass of wine. This is true</a:t>
            </a:r>
            <a:endParaRPr lang="uk-UA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http://s.picsfab.com/static/contents/images/c/d/7/244c7685150fc611306fe1f5cd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13" y="3789040"/>
            <a:ext cx="4032448" cy="2955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rouple.ru/forum/images/auto/06/55/65576_1_1377013626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8187"/>
            <a:ext cx="4427984" cy="2767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age.newsru.com/pict/id/large/1445066_201202051735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0" y="620688"/>
            <a:ext cx="3984377" cy="2988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open.az/uploads/posts/2011-05/1304483226_x_66d0ac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5185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721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 to France with me because their cuisine is delicious!!! </a:t>
            </a:r>
            <a:endParaRPr lang="uk-UA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70" name="Picture 2" descr="http://polblog.ru/wp-content/uploads/%D0%A1%D0%B0%D1%80%D0%BA%D0%BE%D0%B7%D0%B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556010" cy="37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French cuisine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Кузнецова</cp:lastModifiedBy>
  <cp:revision>7</cp:revision>
  <dcterms:modified xsi:type="dcterms:W3CDTF">2013-11-27T23:08:38Z</dcterms:modified>
</cp:coreProperties>
</file>