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292" r:id="rId2"/>
    <p:sldId id="293" r:id="rId3"/>
    <p:sldId id="294" r:id="rId4"/>
    <p:sldId id="295" r:id="rId5"/>
    <p:sldId id="299" r:id="rId6"/>
    <p:sldId id="300" r:id="rId7"/>
    <p:sldId id="301" r:id="rId8"/>
    <p:sldId id="302" r:id="rId9"/>
    <p:sldId id="303" r:id="rId10"/>
    <p:sldId id="297" r:id="rId11"/>
    <p:sldId id="298"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777777"/>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666" autoAdjust="0"/>
    <p:restoredTop sz="91830" autoAdjust="0"/>
  </p:normalViewPr>
  <p:slideViewPr>
    <p:cSldViewPr>
      <p:cViewPr varScale="1">
        <p:scale>
          <a:sx n="85" d="100"/>
          <a:sy n="85" d="100"/>
        </p:scale>
        <p:origin x="-12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fontAlgn="auto" latinLnBrk="0">
              <a:spcBef>
                <a:spcPts val="0"/>
              </a:spcBef>
              <a:spcAft>
                <a:spcPts val="0"/>
              </a:spcAft>
              <a:defRPr lang="ru-RU" sz="1200">
                <a:latin typeface="+mn-lt"/>
              </a:defRPr>
            </a:lvl1pPr>
            <a:extLst/>
          </a:lstStyle>
          <a:p>
            <a:pPr>
              <a:defRPr/>
            </a:pPr>
            <a:endParaRPr/>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fontAlgn="auto" latinLnBrk="0">
              <a:spcBef>
                <a:spcPts val="0"/>
              </a:spcBef>
              <a:spcAft>
                <a:spcPts val="0"/>
              </a:spcAft>
              <a:defRPr lang="ru-RU" sz="1200">
                <a:latin typeface="+mn-lt"/>
              </a:defRPr>
            </a:lvl1pPr>
            <a:extLst/>
          </a:lstStyle>
          <a:p>
            <a:pPr>
              <a:defRPr/>
            </a:pPr>
            <a:fld id="{F2FF966C-B59F-429C-AC6D-72193E402554}" type="datetimeFigureOut">
              <a:rPr/>
              <a:pPr>
                <a:defRPr/>
              </a:pPr>
              <a:t>13.11.2013</a:t>
            </a:fld>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pPr lvl="0"/>
            <a:endParaRPr lang="ru-R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ru-RU" noProof="0" smtClean="0"/>
              <a:t>Образцы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fontAlgn="auto" latinLnBrk="0">
              <a:spcBef>
                <a:spcPts val="0"/>
              </a:spcBef>
              <a:spcAft>
                <a:spcPts val="0"/>
              </a:spcAft>
              <a:defRPr lang="ru-RU" sz="1200">
                <a:latin typeface="+mn-lt"/>
              </a:defRPr>
            </a:lvl1pPr>
            <a:extLst/>
          </a:lstStyle>
          <a:p>
            <a:pPr>
              <a:defRPr/>
            </a:pPr>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fontAlgn="auto" latinLnBrk="0">
              <a:spcBef>
                <a:spcPts val="0"/>
              </a:spcBef>
              <a:spcAft>
                <a:spcPts val="0"/>
              </a:spcAft>
              <a:defRPr lang="ru-RU" sz="1200">
                <a:latin typeface="+mn-lt"/>
              </a:defRPr>
            </a:lvl1pPr>
            <a:extLst/>
          </a:lstStyle>
          <a:p>
            <a:pPr>
              <a:defRPr/>
            </a:pPr>
            <a:fld id="{837D0228-5C73-4288-ACC8-3003C15C6B98}" type="slidenum">
              <a:rPr/>
              <a:pPr>
                <a:defRPr/>
              </a:pPr>
              <a:t>‹#›</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lang="ru-RU" sz="1200" kern="1200">
        <a:solidFill>
          <a:schemeClr val="tx1"/>
        </a:solidFill>
        <a:latin typeface="+mn-lt"/>
        <a:ea typeface="+mn-ea"/>
        <a:cs typeface="+mn-cs"/>
      </a:defRPr>
    </a:lvl1pPr>
    <a:lvl2pPr marL="457200" algn="l" rtl="0" eaLnBrk="0" fontAlgn="base" hangingPunct="0">
      <a:spcBef>
        <a:spcPct val="30000"/>
      </a:spcBef>
      <a:spcAft>
        <a:spcPct val="0"/>
      </a:spcAft>
      <a:defRPr lang="ru-RU" sz="1200" kern="1200">
        <a:solidFill>
          <a:schemeClr val="tx1"/>
        </a:solidFill>
        <a:latin typeface="+mn-lt"/>
        <a:ea typeface="+mn-ea"/>
        <a:cs typeface="+mn-cs"/>
      </a:defRPr>
    </a:lvl2pPr>
    <a:lvl3pPr marL="914400" algn="l" rtl="0" eaLnBrk="0" fontAlgn="base" hangingPunct="0">
      <a:spcBef>
        <a:spcPct val="30000"/>
      </a:spcBef>
      <a:spcAft>
        <a:spcPct val="0"/>
      </a:spcAft>
      <a:defRPr lang="ru-RU" sz="1200" kern="1200">
        <a:solidFill>
          <a:schemeClr val="tx1"/>
        </a:solidFill>
        <a:latin typeface="+mn-lt"/>
        <a:ea typeface="+mn-ea"/>
        <a:cs typeface="+mn-cs"/>
      </a:defRPr>
    </a:lvl3pPr>
    <a:lvl4pPr marL="1371600" algn="l" rtl="0" eaLnBrk="0" fontAlgn="base" hangingPunct="0">
      <a:spcBef>
        <a:spcPct val="30000"/>
      </a:spcBef>
      <a:spcAft>
        <a:spcPct val="0"/>
      </a:spcAft>
      <a:defRPr lang="ru-RU" sz="1200" kern="1200">
        <a:solidFill>
          <a:schemeClr val="tx1"/>
        </a:solidFill>
        <a:latin typeface="+mn-lt"/>
        <a:ea typeface="+mn-ea"/>
        <a:cs typeface="+mn-cs"/>
      </a:defRPr>
    </a:lvl4pPr>
    <a:lvl5pPr marL="1828800" algn="l" rtl="0" eaLnBrk="0" fontAlgn="base" hangingPunct="0">
      <a:spcBef>
        <a:spcPct val="30000"/>
      </a:spcBef>
      <a:spcAft>
        <a:spcPct val="0"/>
      </a:spcAft>
      <a:defRPr lang="ru-RU" sz="1200" kern="1200">
        <a:solidFill>
          <a:schemeClr val="tx1"/>
        </a:solidFill>
        <a:latin typeface="+mn-lt"/>
        <a:ea typeface="+mn-ea"/>
        <a:cs typeface="+mn-cs"/>
      </a:defRPr>
    </a:lvl5pPr>
    <a:lvl6pPr marL="2286000" algn="l" rtl="0">
      <a:defRPr lang="ru-RU" sz="1200" kern="1200">
        <a:solidFill>
          <a:schemeClr val="tx1"/>
        </a:solidFill>
        <a:latin typeface="+mn-lt"/>
        <a:ea typeface="+mn-ea"/>
        <a:cs typeface="+mn-cs"/>
      </a:defRPr>
    </a:lvl6pPr>
    <a:lvl7pPr marL="2743200" algn="l" rtl="0">
      <a:defRPr lang="ru-RU" sz="1200" kern="1200">
        <a:solidFill>
          <a:schemeClr val="tx1"/>
        </a:solidFill>
        <a:latin typeface="+mn-lt"/>
        <a:ea typeface="+mn-ea"/>
        <a:cs typeface="+mn-cs"/>
      </a:defRPr>
    </a:lvl7pPr>
    <a:lvl8pPr marL="3200400" algn="l" rtl="0">
      <a:defRPr lang="ru-RU" sz="1200" kern="1200">
        <a:solidFill>
          <a:schemeClr val="tx1"/>
        </a:solidFill>
        <a:latin typeface="+mn-lt"/>
        <a:ea typeface="+mn-ea"/>
        <a:cs typeface="+mn-cs"/>
      </a:defRPr>
    </a:lvl8pPr>
    <a:lvl9pPr marL="3657600" algn="l" rtl="0">
      <a:defRPr lang="ru-RU"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8"/>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5" name="Rectangle 39"/>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6" name="Rectangle 40"/>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7" name="Rectangle 41"/>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0" name="Rectangle 57"/>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1" name="Rectangle 58"/>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2" name="Rectangle 59"/>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3" name="Rectangle 60"/>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4" name="Rectangle 61"/>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8" name="Title 7"/>
          <p:cNvSpPr>
            <a:spLocks noGrp="1"/>
          </p:cNvSpPr>
          <p:nvPr>
            <p:ph type="ctrTitle"/>
          </p:nvPr>
        </p:nvSpPr>
        <p:spPr>
          <a:xfrm>
            <a:off x="533400" y="464504"/>
            <a:ext cx="8153400" cy="774192"/>
          </a:xfrm>
        </p:spPr>
        <p:txBody>
          <a:bodyPr/>
          <a:lstStyle>
            <a:lvl1pPr marR="9144" algn="ctr" latinLnBrk="0">
              <a:defRPr lang="ru-RU" sz="3800">
                <a:solidFill>
                  <a:schemeClr val="tx1"/>
                </a:solidFill>
                <a:latin typeface="+mj-lt"/>
                <a:cs typeface="Arial" pitchFamily="34" charset="0"/>
              </a:defRPr>
            </a:lvl1pPr>
            <a:extLst/>
          </a:lstStyle>
          <a:p>
            <a:r>
              <a:rPr lang="ru-RU" smtClean="0"/>
              <a:t>Образец заголовка</a:t>
            </a:r>
            <a:endParaRPr lang="ru-RU"/>
          </a:p>
        </p:txBody>
      </p:sp>
      <p:sp>
        <p:nvSpPr>
          <p:cNvPr id="9" name="Subtitle 8"/>
          <p:cNvSpPr>
            <a:spLocks noGrp="1"/>
          </p:cNvSpPr>
          <p:nvPr>
            <p:ph type="subTitle" idx="1"/>
          </p:nvPr>
        </p:nvSpPr>
        <p:spPr>
          <a:xfrm>
            <a:off x="4838381" y="1371600"/>
            <a:ext cx="3848419" cy="457200"/>
          </a:xfrm>
        </p:spPr>
        <p:txBody>
          <a:bodyPr tIns="0"/>
          <a:lstStyle>
            <a:lvl1pPr marL="0" indent="0" algn="r" latinLnBrk="0">
              <a:spcBef>
                <a:spcPts val="0"/>
              </a:spcBef>
              <a:buNone/>
              <a:defRPr lang="ru-RU"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ru-RU"/>
          </a:p>
        </p:txBody>
      </p:sp>
      <p:sp>
        <p:nvSpPr>
          <p:cNvPr id="15" name="Date Placeholder 27"/>
          <p:cNvSpPr>
            <a:spLocks noGrp="1"/>
          </p:cNvSpPr>
          <p:nvPr>
            <p:ph type="dt" sz="half" idx="10"/>
          </p:nvPr>
        </p:nvSpPr>
        <p:spPr/>
        <p:txBody>
          <a:bodyPr/>
          <a:lstStyle>
            <a:lvl1pPr latinLnBrk="0">
              <a:defRPr lang="ru-RU">
                <a:latin typeface="+mn-lt"/>
                <a:cs typeface="Arial" pitchFamily="34" charset="0"/>
              </a:defRPr>
            </a:lvl1pPr>
            <a:extLst/>
          </a:lstStyle>
          <a:p>
            <a:pPr>
              <a:defRPr/>
            </a:pPr>
            <a:fld id="{1A698108-8A75-4429-AA44-8BD8D0604413}" type="datetimeFigureOut">
              <a:rPr/>
              <a:pPr>
                <a:defRPr/>
              </a:pPr>
              <a:t>13.11.2013</a:t>
            </a:fld>
            <a:endParaRPr/>
          </a:p>
        </p:txBody>
      </p:sp>
      <p:sp>
        <p:nvSpPr>
          <p:cNvPr id="16" name="Footer Placeholder 16"/>
          <p:cNvSpPr>
            <a:spLocks noGrp="1"/>
          </p:cNvSpPr>
          <p:nvPr>
            <p:ph type="ftr" sz="quarter" idx="11"/>
          </p:nvPr>
        </p:nvSpPr>
        <p:spPr/>
        <p:txBody>
          <a:bodyPr/>
          <a:lstStyle>
            <a:lvl1pPr>
              <a:defRPr/>
            </a:lvl1pPr>
            <a:extLst/>
          </a:lstStyle>
          <a:p>
            <a:pPr>
              <a:defRPr/>
            </a:pPr>
            <a:endParaRPr/>
          </a:p>
        </p:txBody>
      </p:sp>
      <p:sp>
        <p:nvSpPr>
          <p:cNvPr id="17" name="Slide Number Placeholder 28"/>
          <p:cNvSpPr>
            <a:spLocks noGrp="1"/>
          </p:cNvSpPr>
          <p:nvPr>
            <p:ph type="sldNum" sz="quarter" idx="12"/>
          </p:nvPr>
        </p:nvSpPr>
        <p:spPr/>
        <p:txBody>
          <a:bodyPr/>
          <a:lstStyle>
            <a:lvl1pPr>
              <a:defRPr/>
            </a:lvl1pPr>
            <a:extLst/>
          </a:lstStyle>
          <a:p>
            <a:pPr>
              <a:defRPr/>
            </a:pPr>
            <a:fld id="{7F7B688C-4A52-43C6-9208-AA9088888ABE}" type="slidenum">
              <a:rPr/>
              <a:pPr>
                <a:def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содержимо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latinLnBrk="0">
              <a:defRPr lang="ru-RU">
                <a:solidFill>
                  <a:schemeClr val="tx1"/>
                </a:solidFill>
                <a:latin typeface="+mj-lt"/>
                <a:cs typeface="Arial" pitchFamily="34" charset="0"/>
              </a:defRPr>
            </a:lvl1pPr>
            <a:extLst/>
          </a:lstStyle>
          <a:p>
            <a:r>
              <a:rPr lang="ru-RU" smtClean="0"/>
              <a:t>Образец заголовка</a:t>
            </a:r>
            <a:endParaRPr lang="ru-RU"/>
          </a:p>
        </p:txBody>
      </p:sp>
      <p:sp>
        <p:nvSpPr>
          <p:cNvPr id="3" name="Content Placeholder 2"/>
          <p:cNvSpPr>
            <a:spLocks noGrp="1"/>
          </p:cNvSpPr>
          <p:nvPr>
            <p:ph idx="1"/>
          </p:nvPr>
        </p:nvSpPr>
        <p:spPr/>
        <p:txBody>
          <a:bodyPr/>
          <a:lstStyle>
            <a:lvl1pPr latinLnBrk="0">
              <a:defRPr lang="ru-RU">
                <a:latin typeface="+mn-lt"/>
              </a:defRPr>
            </a:lvl1pPr>
            <a:lvl2pPr>
              <a:defRPr lang="ru-RU">
                <a:latin typeface="+mn-lt"/>
              </a:defRPr>
            </a:lvl2pPr>
            <a:lvl3pPr>
              <a:defRPr lang="ru-RU">
                <a:latin typeface="+mn-lt"/>
              </a:defRPr>
            </a:lvl3pPr>
            <a:lvl4pPr>
              <a:defRPr lang="ru-RU">
                <a:latin typeface="+mn-lt"/>
              </a:defRPr>
            </a:lvl4pPr>
            <a:lvl5pPr>
              <a:defRPr lang="ru-RU">
                <a:latin typeface="+mn-lt"/>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13"/>
          <p:cNvSpPr>
            <a:spLocks noGrp="1"/>
          </p:cNvSpPr>
          <p:nvPr>
            <p:ph type="dt" sz="half" idx="10"/>
          </p:nvPr>
        </p:nvSpPr>
        <p:spPr/>
        <p:txBody>
          <a:bodyPr/>
          <a:lstStyle>
            <a:lvl1pPr>
              <a:defRPr/>
            </a:lvl1pPr>
          </a:lstStyle>
          <a:p>
            <a:pPr>
              <a:defRPr/>
            </a:pPr>
            <a:fld id="{C39DAB5E-73BE-4E7B-B940-1F6DAC7F6343}" type="datetimeFigureOut">
              <a:rPr/>
              <a:pPr>
                <a:defRPr/>
              </a:pPr>
              <a:t>13.11.2013</a:t>
            </a:fld>
            <a:endParaRPr/>
          </a:p>
        </p:txBody>
      </p:sp>
      <p:sp>
        <p:nvSpPr>
          <p:cNvPr id="5" name="Footer Placeholder 2"/>
          <p:cNvSpPr>
            <a:spLocks noGrp="1"/>
          </p:cNvSpPr>
          <p:nvPr>
            <p:ph type="ftr" sz="quarter" idx="11"/>
          </p:nvPr>
        </p:nvSpPr>
        <p:spPr/>
        <p:txBody>
          <a:bodyPr/>
          <a:lstStyle>
            <a:lvl1pPr>
              <a:defRPr/>
            </a:lvl1pPr>
          </a:lstStyle>
          <a:p>
            <a:pPr>
              <a:defRPr/>
            </a:pPr>
            <a:endParaRPr/>
          </a:p>
        </p:txBody>
      </p:sp>
      <p:sp>
        <p:nvSpPr>
          <p:cNvPr id="6" name="Slide Number Placeholder 22"/>
          <p:cNvSpPr>
            <a:spLocks noGrp="1"/>
          </p:cNvSpPr>
          <p:nvPr>
            <p:ph type="sldNum" sz="quarter" idx="12"/>
          </p:nvPr>
        </p:nvSpPr>
        <p:spPr/>
        <p:txBody>
          <a:bodyPr/>
          <a:lstStyle>
            <a:lvl1pPr>
              <a:defRPr/>
            </a:lvl1pPr>
          </a:lstStyle>
          <a:p>
            <a:pPr>
              <a:defRPr/>
            </a:pPr>
            <a:fld id="{A9FF4882-4199-4BDA-91DB-AEF6D74B30CD}"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latinLnBrk="0">
              <a:buNone/>
              <a:defRPr lang="ru-RU" sz="4000" b="1" cap="all">
                <a:ln/>
                <a:solidFill>
                  <a:schemeClr val="tx1"/>
                </a:solidFill>
                <a:effectLst>
                  <a:reflection blurRad="12700" stA="50000" endPos="50000" dir="5400000" sy="-100000" rotWithShape="0"/>
                </a:effectLst>
              </a:defRPr>
            </a:lvl1pPr>
            <a:extLst/>
          </a:lstStyle>
          <a:p>
            <a:r>
              <a:rPr lang="ru-RU" smtClean="0"/>
              <a:t>Образец заголовка</a:t>
            </a:r>
            <a:endParaRPr lang="ru-RU"/>
          </a:p>
        </p:txBody>
      </p:sp>
      <p:sp>
        <p:nvSpPr>
          <p:cNvPr id="3" name="Text Placeholder 2"/>
          <p:cNvSpPr>
            <a:spLocks noGrp="1"/>
          </p:cNvSpPr>
          <p:nvPr>
            <p:ph type="body" idx="1"/>
          </p:nvPr>
        </p:nvSpPr>
        <p:spPr>
          <a:xfrm>
            <a:off x="914400" y="5334000"/>
            <a:ext cx="7772400" cy="1052512"/>
          </a:xfrm>
        </p:spPr>
        <p:txBody>
          <a:bodyPr/>
          <a:lstStyle>
            <a:lvl1pPr marL="374904" latinLnBrk="0">
              <a:buNone/>
              <a:defRPr lang="ru-RU" sz="2000">
                <a:solidFill>
                  <a:schemeClr val="tx2"/>
                </a:solidFill>
              </a:defRPr>
            </a:lvl1pPr>
            <a:lvl2pPr>
              <a:buNone/>
              <a:defRPr lang="ru-RU" sz="1800">
                <a:solidFill>
                  <a:schemeClr val="tx1">
                    <a:tint val="75000"/>
                  </a:schemeClr>
                </a:solidFill>
              </a:defRPr>
            </a:lvl2pPr>
            <a:lvl3pPr>
              <a:buNone/>
              <a:defRPr lang="ru-RU" sz="1600">
                <a:solidFill>
                  <a:schemeClr val="tx1">
                    <a:tint val="75000"/>
                  </a:schemeClr>
                </a:solidFill>
              </a:defRPr>
            </a:lvl3pPr>
            <a:lvl4pPr>
              <a:buNone/>
              <a:defRPr lang="ru-RU" sz="1400">
                <a:solidFill>
                  <a:schemeClr val="tx1">
                    <a:tint val="75000"/>
                  </a:schemeClr>
                </a:solidFill>
              </a:defRPr>
            </a:lvl4pPr>
            <a:lvl5pPr>
              <a:buNone/>
              <a:defRPr lang="ru-RU" sz="1400">
                <a:solidFill>
                  <a:schemeClr val="tx1">
                    <a:tint val="75000"/>
                  </a:schemeClr>
                </a:solidFill>
              </a:defRPr>
            </a:lvl5pPr>
            <a:extLst/>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extLst/>
          </a:lstStyle>
          <a:p>
            <a:pPr>
              <a:defRPr/>
            </a:pPr>
            <a:fld id="{2184E387-6505-4965-AB3B-990043C0DDD9}" type="datetimeFigureOut">
              <a:rPr/>
              <a:pPr>
                <a:defRPr/>
              </a:pPr>
              <a:t>13.11.2013</a:t>
            </a:fld>
            <a:endParaRPr/>
          </a:p>
        </p:txBody>
      </p:sp>
      <p:sp>
        <p:nvSpPr>
          <p:cNvPr id="5" name="Footer Placeholder 4"/>
          <p:cNvSpPr>
            <a:spLocks noGrp="1"/>
          </p:cNvSpPr>
          <p:nvPr>
            <p:ph type="ftr" sz="quarter" idx="11"/>
          </p:nvPr>
        </p:nvSpPr>
        <p:spPr/>
        <p:txBody>
          <a:bodyPr/>
          <a:lstStyle>
            <a:lvl1pPr>
              <a:defRPr/>
            </a:lvl1pPr>
            <a:extLst/>
          </a:lstStyle>
          <a:p>
            <a:pPr>
              <a:defRPr/>
            </a:pPr>
            <a:endParaRPr/>
          </a:p>
        </p:txBody>
      </p:sp>
      <p:sp>
        <p:nvSpPr>
          <p:cNvPr id="6" name="Slide Number Placeholder 5"/>
          <p:cNvSpPr>
            <a:spLocks noGrp="1"/>
          </p:cNvSpPr>
          <p:nvPr>
            <p:ph type="sldNum" sz="quarter" idx="12"/>
          </p:nvPr>
        </p:nvSpPr>
        <p:spPr/>
        <p:txBody>
          <a:bodyPr/>
          <a:lstStyle>
            <a:lvl1pPr>
              <a:defRPr/>
            </a:lvl1pPr>
            <a:extLst/>
          </a:lstStyle>
          <a:p>
            <a:pPr>
              <a:defRPr/>
            </a:pPr>
            <a:fld id="{44BF8475-153C-4596-8B55-EFFA239FCCEB}" type="slidenum">
              <a:rPr/>
              <a:pPr>
                <a:def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lvl1pPr latinLnBrk="0">
              <a:defRPr lang="ru-RU">
                <a:solidFill>
                  <a:schemeClr val="bg2"/>
                </a:solidFill>
              </a:defRPr>
            </a:lvl1pPr>
            <a:extLst/>
          </a:lstStyle>
          <a:p>
            <a:r>
              <a:rPr lang="ru-RU" smtClean="0"/>
              <a:t>Образец заголовка</a:t>
            </a:r>
            <a:endParaRPr lang="ru-RU"/>
          </a:p>
        </p:txBody>
      </p:sp>
      <p:sp>
        <p:nvSpPr>
          <p:cNvPr id="3" name="Content Placeholder 2"/>
          <p:cNvSpPr>
            <a:spLocks noGrp="1"/>
          </p:cNvSpPr>
          <p:nvPr>
            <p:ph sz="half" idx="1"/>
          </p:nvPr>
        </p:nvSpPr>
        <p:spPr>
          <a:xfrm>
            <a:off x="464344" y="1600200"/>
            <a:ext cx="4038600" cy="4525963"/>
          </a:xfrm>
        </p:spPr>
        <p:txBody>
          <a:bodyPr/>
          <a:lstStyle>
            <a:lvl1pPr marL="0" indent="0" latinLnBrk="0">
              <a:buFontTx/>
              <a:buNone/>
              <a:defRPr lang="ru-RU" sz="2000">
                <a:solidFill>
                  <a:schemeClr val="bg1"/>
                </a:solidFill>
              </a:defRPr>
            </a:lvl1pPr>
            <a:lvl2pPr>
              <a:defRPr lang="ru-RU" sz="2400"/>
            </a:lvl2pPr>
            <a:lvl3pPr>
              <a:defRPr lang="ru-RU" sz="2000"/>
            </a:lvl3pPr>
            <a:lvl4pPr>
              <a:defRPr lang="ru-RU" sz="1800"/>
            </a:lvl4pPr>
            <a:lvl5pPr>
              <a:defRPr lang="ru-RU" sz="1800"/>
            </a:lvl5pPr>
            <a:extLst/>
          </a:lstStyle>
          <a:p>
            <a:pPr lvl="0"/>
            <a:r>
              <a:rPr lang="ru-RU" smtClean="0"/>
              <a:t>Образец текста</a:t>
            </a:r>
          </a:p>
        </p:txBody>
      </p:sp>
      <p:sp>
        <p:nvSpPr>
          <p:cNvPr id="4" name="Content Placeholder 3"/>
          <p:cNvSpPr>
            <a:spLocks noGrp="1"/>
          </p:cNvSpPr>
          <p:nvPr>
            <p:ph sz="half" idx="2"/>
          </p:nvPr>
        </p:nvSpPr>
        <p:spPr>
          <a:xfrm>
            <a:off x="4655344" y="1600200"/>
            <a:ext cx="4038600" cy="4525963"/>
          </a:xfrm>
        </p:spPr>
        <p:txBody>
          <a:bodyPr/>
          <a:lstStyle>
            <a:lvl1pPr latinLnBrk="0">
              <a:defRPr lang="ru-RU" sz="2800">
                <a:solidFill>
                  <a:schemeClr val="bg1"/>
                </a:solidFill>
              </a:defRPr>
            </a:lvl1pPr>
            <a:lvl2pPr>
              <a:defRPr lang="ru-RU" sz="2400">
                <a:solidFill>
                  <a:schemeClr val="bg1"/>
                </a:solidFill>
              </a:defRPr>
            </a:lvl2pPr>
            <a:lvl3pPr>
              <a:defRPr lang="ru-RU" sz="2000">
                <a:solidFill>
                  <a:schemeClr val="bg1"/>
                </a:solidFill>
              </a:defRPr>
            </a:lvl3pPr>
            <a:lvl4pPr>
              <a:defRPr lang="ru-RU" sz="1800">
                <a:solidFill>
                  <a:schemeClr val="bg1"/>
                </a:solidFill>
              </a:defRPr>
            </a:lvl4pPr>
            <a:lvl5pPr>
              <a:defRPr lang="ru-RU" sz="1800">
                <a:solidFill>
                  <a:schemeClr val="bg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lvl1pPr latinLnBrk="0">
              <a:defRPr lang="ru-RU">
                <a:solidFill>
                  <a:schemeClr val="bg2"/>
                </a:solidFill>
              </a:defRPr>
            </a:lvl1pPr>
            <a:extLst/>
          </a:lstStyle>
          <a:p>
            <a:pPr>
              <a:defRPr/>
            </a:pPr>
            <a:fld id="{C6F05725-A52E-4C47-971E-E5BE68B81CA3}" type="datetimeFigureOut">
              <a:rPr/>
              <a:pPr>
                <a:defRPr/>
              </a:pPr>
              <a:t>13.11.2013</a:t>
            </a:fld>
            <a:endParaRPr/>
          </a:p>
        </p:txBody>
      </p:sp>
      <p:sp>
        <p:nvSpPr>
          <p:cNvPr id="6" name="Footer Placeholder 5"/>
          <p:cNvSpPr>
            <a:spLocks noGrp="1"/>
          </p:cNvSpPr>
          <p:nvPr>
            <p:ph type="ftr" sz="quarter" idx="11"/>
          </p:nvPr>
        </p:nvSpPr>
        <p:spPr/>
        <p:txBody>
          <a:bodyPr/>
          <a:lstStyle>
            <a:lvl1pPr latinLnBrk="0">
              <a:defRPr lang="ru-RU">
                <a:solidFill>
                  <a:schemeClr val="bg2"/>
                </a:solidFill>
              </a:defRPr>
            </a:lvl1pPr>
            <a:extLst/>
          </a:lstStyle>
          <a:p>
            <a:pPr>
              <a:defRPr/>
            </a:pPr>
            <a:endParaRPr/>
          </a:p>
        </p:txBody>
      </p:sp>
      <p:sp>
        <p:nvSpPr>
          <p:cNvPr id="7" name="Slide Number Placeholder 6"/>
          <p:cNvSpPr>
            <a:spLocks noGrp="1"/>
          </p:cNvSpPr>
          <p:nvPr>
            <p:ph type="sldNum" sz="quarter" idx="12"/>
          </p:nvPr>
        </p:nvSpPr>
        <p:spPr/>
        <p:txBody>
          <a:bodyPr/>
          <a:lstStyle>
            <a:lvl1pPr latinLnBrk="0">
              <a:defRPr lang="ru-RU">
                <a:solidFill>
                  <a:schemeClr val="bg2"/>
                </a:solidFill>
              </a:defRPr>
            </a:lvl1pPr>
            <a:extLst/>
          </a:lstStyle>
          <a:p>
            <a:pPr>
              <a:defRPr/>
            </a:pPr>
            <a:fld id="{B94E870E-E10A-4620-B3C7-9E1358FDD7C7}"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Rectangle 22"/>
          <p:cNvSpPr/>
          <p:nvPr/>
        </p:nvSpPr>
        <p:spPr>
          <a:xfrm>
            <a:off x="0" y="401638"/>
            <a:ext cx="8686800" cy="887412"/>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8" name="Rectangle 15"/>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9" name="Rectangle 16"/>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0" name="Rectangle 17"/>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1" name="Rectangle 18"/>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2" name="Rectangle 19"/>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3" name="Rectangle 20"/>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4" name="Rectangle 21"/>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5" name="Rectangle 28"/>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6" name="Rectangle 29"/>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2" name="Title 1"/>
          <p:cNvSpPr>
            <a:spLocks noGrp="1"/>
          </p:cNvSpPr>
          <p:nvPr>
            <p:ph type="title"/>
          </p:nvPr>
        </p:nvSpPr>
        <p:spPr>
          <a:xfrm>
            <a:off x="504824" y="512064"/>
            <a:ext cx="7772400" cy="914400"/>
          </a:xfrm>
        </p:spPr>
        <p:txBody>
          <a:bodyPr/>
          <a:lstStyle>
            <a:lvl1pPr algn="ctr" latinLnBrk="0">
              <a:defRPr lang="ru-RU" sz="4000">
                <a:solidFill>
                  <a:schemeClr val="tx1"/>
                </a:solidFill>
              </a:defRPr>
            </a:lvl1pPr>
            <a:extLst/>
          </a:lstStyle>
          <a:p>
            <a:r>
              <a:rPr lang="ru-RU" smtClean="0"/>
              <a:t>Образец заголовка</a:t>
            </a:r>
            <a:endParaRPr lang="ru-RU"/>
          </a:p>
        </p:txBody>
      </p:sp>
      <p:sp>
        <p:nvSpPr>
          <p:cNvPr id="3" name="Text Placeholder 2"/>
          <p:cNvSpPr>
            <a:spLocks noGrp="1"/>
          </p:cNvSpPr>
          <p:nvPr>
            <p:ph type="body" idx="1"/>
          </p:nvPr>
        </p:nvSpPr>
        <p:spPr>
          <a:xfrm>
            <a:off x="457200" y="1809750"/>
            <a:ext cx="4040188" cy="639762"/>
          </a:xfrm>
        </p:spPr>
        <p:txBody>
          <a:bodyPr anchor="ctr"/>
          <a:lstStyle>
            <a:lvl1pPr marL="73152" indent="0" algn="l" latinLnBrk="0">
              <a:buNone/>
              <a:defRPr lang="ru-RU" sz="2400" b="1">
                <a:solidFill>
                  <a:schemeClr val="accent2"/>
                </a:solidFill>
              </a:defRPr>
            </a:lvl1pPr>
            <a:lvl2pPr>
              <a:buNone/>
              <a:defRPr lang="ru-RU" sz="2000" b="1"/>
            </a:lvl2pPr>
            <a:lvl3pPr>
              <a:buNone/>
              <a:defRPr lang="ru-RU" sz="1800" b="1"/>
            </a:lvl3pPr>
            <a:lvl4pPr>
              <a:buNone/>
              <a:defRPr lang="ru-RU" sz="1600" b="1"/>
            </a:lvl4pPr>
            <a:lvl5pPr>
              <a:buNone/>
              <a:defRPr lang="ru-RU" sz="1600" b="1"/>
            </a:lvl5pPr>
            <a:extLst/>
          </a:lstStyle>
          <a:p>
            <a:pPr lvl="0"/>
            <a:r>
              <a:rPr lang="ru-RU" smtClean="0"/>
              <a:t>Образец текста</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latinLnBrk="0">
              <a:buNone/>
              <a:defRPr lang="ru-RU" sz="2400" b="1">
                <a:solidFill>
                  <a:schemeClr val="accent2"/>
                </a:solidFill>
              </a:defRPr>
            </a:lvl1pPr>
            <a:lvl2pPr>
              <a:buNone/>
              <a:defRPr lang="ru-RU" sz="2000" b="1"/>
            </a:lvl2pPr>
            <a:lvl3pPr>
              <a:buNone/>
              <a:defRPr lang="ru-RU" sz="1800" b="1"/>
            </a:lvl3pPr>
            <a:lvl4pPr>
              <a:buNone/>
              <a:defRPr lang="ru-RU" sz="1600" b="1"/>
            </a:lvl4pPr>
            <a:lvl5pPr>
              <a:buNone/>
              <a:defRPr lang="ru-RU" sz="1600" b="1"/>
            </a:lvl5pPr>
            <a:extLst/>
          </a:lstStyle>
          <a:p>
            <a:pPr lvl="0"/>
            <a:r>
              <a:rPr lang="ru-RU" smtClean="0"/>
              <a:t>Образец текста</a:t>
            </a:r>
          </a:p>
        </p:txBody>
      </p:sp>
      <p:sp>
        <p:nvSpPr>
          <p:cNvPr id="5" name="Content Placeholder 4"/>
          <p:cNvSpPr>
            <a:spLocks noGrp="1"/>
          </p:cNvSpPr>
          <p:nvPr>
            <p:ph sz="quarter" idx="3"/>
          </p:nvPr>
        </p:nvSpPr>
        <p:spPr>
          <a:xfrm>
            <a:off x="457200" y="2459037"/>
            <a:ext cx="4040188" cy="3959352"/>
          </a:xfrm>
        </p:spPr>
        <p:txBody>
          <a:bodyPr/>
          <a:lstStyle>
            <a:lvl1pPr latinLnBrk="0">
              <a:defRPr lang="ru-RU" sz="2400">
                <a:solidFill>
                  <a:schemeClr val="tx1"/>
                </a:solidFill>
              </a:defRPr>
            </a:lvl1pPr>
            <a:lvl2pPr>
              <a:defRPr lang="ru-RU" sz="2000">
                <a:solidFill>
                  <a:schemeClr val="tx1"/>
                </a:solidFill>
              </a:defRPr>
            </a:lvl2pPr>
            <a:lvl3pPr>
              <a:defRPr lang="ru-RU" sz="1800">
                <a:solidFill>
                  <a:schemeClr val="tx1"/>
                </a:solidFill>
              </a:defRPr>
            </a:lvl3pPr>
            <a:lvl4pPr>
              <a:defRPr lang="ru-RU" sz="1600">
                <a:solidFill>
                  <a:schemeClr val="tx1"/>
                </a:solidFill>
              </a:defRPr>
            </a:lvl4pPr>
            <a:lvl5pPr>
              <a:defRPr lang="ru-RU" sz="1600">
                <a:solidFill>
                  <a:schemeClr val="tx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Content Placeholder 5"/>
          <p:cNvSpPr>
            <a:spLocks noGrp="1"/>
          </p:cNvSpPr>
          <p:nvPr>
            <p:ph sz="quarter" idx="4"/>
          </p:nvPr>
        </p:nvSpPr>
        <p:spPr>
          <a:xfrm>
            <a:off x="4645025" y="2459037"/>
            <a:ext cx="4041775" cy="3959352"/>
          </a:xfrm>
        </p:spPr>
        <p:txBody>
          <a:bodyPr/>
          <a:lstStyle>
            <a:lvl1pPr latinLnBrk="0">
              <a:defRPr lang="ru-RU" sz="2400"/>
            </a:lvl1pPr>
            <a:lvl2pPr>
              <a:defRPr lang="ru-RU" sz="2000"/>
            </a:lvl2pPr>
            <a:lvl3pPr>
              <a:defRPr lang="ru-RU" sz="1800"/>
            </a:lvl3pPr>
            <a:lvl4pPr>
              <a:defRPr lang="ru-RU" sz="1600"/>
            </a:lvl4pPr>
            <a:lvl5pPr>
              <a:defRPr lang="ru-RU"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7" name="Date Placeholder 6"/>
          <p:cNvSpPr>
            <a:spLocks noGrp="1"/>
          </p:cNvSpPr>
          <p:nvPr>
            <p:ph type="dt" sz="half" idx="10"/>
          </p:nvPr>
        </p:nvSpPr>
        <p:spPr/>
        <p:txBody>
          <a:bodyPr/>
          <a:lstStyle>
            <a:lvl1pPr>
              <a:defRPr/>
            </a:lvl1pPr>
            <a:extLst/>
          </a:lstStyle>
          <a:p>
            <a:pPr>
              <a:defRPr/>
            </a:pPr>
            <a:fld id="{E6F236AE-C84B-4FA9-8B37-446CBC0D1CAF}" type="datetimeFigureOut">
              <a:rPr/>
              <a:pPr>
                <a:defRPr/>
              </a:pPr>
              <a:t>13.11.2013</a:t>
            </a:fld>
            <a:endParaRPr/>
          </a:p>
        </p:txBody>
      </p:sp>
      <p:sp>
        <p:nvSpPr>
          <p:cNvPr id="18" name="Footer Placeholder 7"/>
          <p:cNvSpPr>
            <a:spLocks noGrp="1"/>
          </p:cNvSpPr>
          <p:nvPr>
            <p:ph type="ftr" sz="quarter" idx="11"/>
          </p:nvPr>
        </p:nvSpPr>
        <p:spPr/>
        <p:txBody>
          <a:bodyPr/>
          <a:lstStyle>
            <a:lvl1pPr>
              <a:defRPr/>
            </a:lvl1pPr>
            <a:extLst/>
          </a:lstStyle>
          <a:p>
            <a:pPr>
              <a:defRPr/>
            </a:pPr>
            <a:endParaRPr/>
          </a:p>
        </p:txBody>
      </p:sp>
      <p:sp>
        <p:nvSpPr>
          <p:cNvPr id="19" name="Slide Number Placeholder 8"/>
          <p:cNvSpPr>
            <a:spLocks noGrp="1"/>
          </p:cNvSpPr>
          <p:nvPr>
            <p:ph type="sldNum" sz="quarter" idx="12"/>
          </p:nvPr>
        </p:nvSpPr>
        <p:spPr/>
        <p:txBody>
          <a:bodyPr/>
          <a:lstStyle>
            <a:lvl1pPr>
              <a:defRPr/>
            </a:lvl1pPr>
            <a:extLst/>
          </a:lstStyle>
          <a:p>
            <a:pPr>
              <a:defRPr/>
            </a:pPr>
            <a:fld id="{DD46E2E3-E2EA-4115-A29C-FAEE6A2BC371}" type="slidenum">
              <a:rPr/>
              <a:pPr>
                <a:def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lgn="ctr" latinLnBrk="0">
              <a:defRPr lang="ru-RU" sz="4000" cap="none" baseline="0">
                <a:solidFill>
                  <a:schemeClr val="tx1"/>
                </a:solidFill>
              </a:defRPr>
            </a:lvl1pPr>
            <a:extLst/>
          </a:lstStyle>
          <a:p>
            <a:r>
              <a:rPr lang="ru-RU" smtClean="0"/>
              <a:t>Образец заголовка</a:t>
            </a:r>
            <a:endParaRPr lang="ru-RU"/>
          </a:p>
        </p:txBody>
      </p:sp>
      <p:sp>
        <p:nvSpPr>
          <p:cNvPr id="3" name="Date Placeholder 13"/>
          <p:cNvSpPr>
            <a:spLocks noGrp="1"/>
          </p:cNvSpPr>
          <p:nvPr>
            <p:ph type="dt" sz="half" idx="10"/>
          </p:nvPr>
        </p:nvSpPr>
        <p:spPr/>
        <p:txBody>
          <a:bodyPr/>
          <a:lstStyle>
            <a:lvl1pPr>
              <a:defRPr/>
            </a:lvl1pPr>
          </a:lstStyle>
          <a:p>
            <a:pPr>
              <a:defRPr/>
            </a:pPr>
            <a:fld id="{33D71D88-8F6B-4035-B3D6-9B6EF3D1141A}" type="datetimeFigureOut">
              <a:rPr/>
              <a:pPr>
                <a:defRPr/>
              </a:pPr>
              <a:t>13.11.2013</a:t>
            </a:fld>
            <a:endParaRPr/>
          </a:p>
        </p:txBody>
      </p:sp>
      <p:sp>
        <p:nvSpPr>
          <p:cNvPr id="4" name="Footer Placeholder 2"/>
          <p:cNvSpPr>
            <a:spLocks noGrp="1"/>
          </p:cNvSpPr>
          <p:nvPr>
            <p:ph type="ftr" sz="quarter" idx="11"/>
          </p:nvPr>
        </p:nvSpPr>
        <p:spPr/>
        <p:txBody>
          <a:bodyPr/>
          <a:lstStyle>
            <a:lvl1pPr>
              <a:defRPr/>
            </a:lvl1pPr>
          </a:lstStyle>
          <a:p>
            <a:pPr>
              <a:defRPr/>
            </a:pPr>
            <a:endParaRPr/>
          </a:p>
        </p:txBody>
      </p:sp>
      <p:sp>
        <p:nvSpPr>
          <p:cNvPr id="5" name="Slide Number Placeholder 22"/>
          <p:cNvSpPr>
            <a:spLocks noGrp="1"/>
          </p:cNvSpPr>
          <p:nvPr>
            <p:ph type="sldNum" sz="quarter" idx="12"/>
          </p:nvPr>
        </p:nvSpPr>
        <p:spPr/>
        <p:txBody>
          <a:bodyPr/>
          <a:lstStyle>
            <a:lvl1pPr>
              <a:defRPr/>
            </a:lvl1pPr>
          </a:lstStyle>
          <a:p>
            <a:pPr>
              <a:defRPr/>
            </a:pPr>
            <a:fld id="{C94B8889-865A-4E76-B6A4-D916D81A19EB}" type="slidenum">
              <a:rPr/>
              <a:pPr>
                <a:defRPr/>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E51CE53-4EBA-4557-B12C-D47A1DEAD7E9}" type="datetimeFigureOut">
              <a:rPr/>
              <a:pPr>
                <a:defRPr/>
              </a:pPr>
              <a:t>13.11.2013</a:t>
            </a:fld>
            <a:endParaRPr/>
          </a:p>
        </p:txBody>
      </p:sp>
      <p:sp>
        <p:nvSpPr>
          <p:cNvPr id="3" name="Footer Placeholder 2"/>
          <p:cNvSpPr>
            <a:spLocks noGrp="1"/>
          </p:cNvSpPr>
          <p:nvPr>
            <p:ph type="ftr" sz="quarter" idx="11"/>
          </p:nvPr>
        </p:nvSpPr>
        <p:spPr/>
        <p:txBody>
          <a:bodyPr/>
          <a:lstStyle>
            <a:lvl1pPr>
              <a:defRPr/>
            </a:lvl1pPr>
          </a:lstStyle>
          <a:p>
            <a:pPr>
              <a:defRPr/>
            </a:pPr>
            <a:endParaRPr/>
          </a:p>
        </p:txBody>
      </p:sp>
      <p:sp>
        <p:nvSpPr>
          <p:cNvPr id="4" name="Slide Number Placeholder 22"/>
          <p:cNvSpPr>
            <a:spLocks noGrp="1"/>
          </p:cNvSpPr>
          <p:nvPr>
            <p:ph type="sldNum" sz="quarter" idx="12"/>
          </p:nvPr>
        </p:nvSpPr>
        <p:spPr/>
        <p:txBody>
          <a:bodyPr/>
          <a:lstStyle>
            <a:lvl1pPr>
              <a:defRPr/>
            </a:lvl1pPr>
          </a:lstStyle>
          <a:p>
            <a:pPr>
              <a:defRPr/>
            </a:pPr>
            <a:fld id="{B99A3CAC-DE87-4ABF-BCA0-95E4308AC1E8}" type="slidenum">
              <a:rPr/>
              <a:pPr>
                <a:defRPr/>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одержимое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ctr" latinLnBrk="0">
              <a:buNone/>
              <a:defRPr lang="ru-RU" sz="3600" b="0">
                <a:solidFill>
                  <a:schemeClr val="tx1"/>
                </a:solidFill>
              </a:defRPr>
            </a:lvl1pPr>
            <a:extLst/>
          </a:lstStyle>
          <a:p>
            <a:r>
              <a:rPr lang="ru-RU" smtClean="0"/>
              <a:t>Образец заголовка</a:t>
            </a:r>
            <a:endParaRPr lang="ru-RU"/>
          </a:p>
        </p:txBody>
      </p:sp>
      <p:sp>
        <p:nvSpPr>
          <p:cNvPr id="3" name="Text Placeholder 2"/>
          <p:cNvSpPr>
            <a:spLocks noGrp="1"/>
          </p:cNvSpPr>
          <p:nvPr>
            <p:ph type="body" idx="1"/>
          </p:nvPr>
        </p:nvSpPr>
        <p:spPr>
          <a:xfrm>
            <a:off x="685800" y="1435100"/>
            <a:ext cx="2514600" cy="4572000"/>
          </a:xfrm>
        </p:spPr>
        <p:txBody>
          <a:bodyPr/>
          <a:lstStyle>
            <a:lvl1pPr marL="54864" indent="0" latinLnBrk="0">
              <a:buNone/>
              <a:defRPr lang="ru-RU" sz="1800"/>
            </a:lvl1pPr>
            <a:lvl2pPr>
              <a:buNone/>
              <a:defRPr lang="ru-RU" sz="1200"/>
            </a:lvl2pPr>
            <a:lvl3pPr>
              <a:buNone/>
              <a:defRPr lang="ru-RU" sz="1000"/>
            </a:lvl3pPr>
            <a:lvl4pPr>
              <a:buNone/>
              <a:defRPr lang="ru-RU" sz="900"/>
            </a:lvl4pPr>
            <a:lvl5pPr>
              <a:buNone/>
              <a:defRPr lang="ru-RU" sz="900"/>
            </a:lvl5pPr>
            <a:extLst/>
          </a:lstStyle>
          <a:p>
            <a:pPr lvl="0"/>
            <a:r>
              <a:rPr lang="ru-RU" smtClean="0"/>
              <a:t>Образец текста</a:t>
            </a:r>
          </a:p>
        </p:txBody>
      </p:sp>
      <p:sp>
        <p:nvSpPr>
          <p:cNvPr id="4" name="Content Placeholder 3"/>
          <p:cNvSpPr>
            <a:spLocks noGrp="1"/>
          </p:cNvSpPr>
          <p:nvPr>
            <p:ph sz="half" idx="2"/>
          </p:nvPr>
        </p:nvSpPr>
        <p:spPr>
          <a:xfrm>
            <a:off x="3429000" y="1435100"/>
            <a:ext cx="5486400" cy="4572000"/>
          </a:xfrm>
        </p:spPr>
        <p:txBody>
          <a:bodyPr/>
          <a:lstStyle>
            <a:lvl1pPr latinLnBrk="0">
              <a:defRPr lang="ru-RU" sz="3200"/>
            </a:lvl1pPr>
            <a:lvl2pPr>
              <a:defRPr lang="ru-RU" sz="2800"/>
            </a:lvl2pPr>
            <a:lvl3pPr>
              <a:defRPr lang="ru-RU" sz="2400"/>
            </a:lvl3pPr>
            <a:lvl4pPr>
              <a:defRPr lang="ru-RU" sz="2000"/>
            </a:lvl4pPr>
            <a:lvl5pPr>
              <a:defRPr lang="ru-RU"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lvl1pPr>
              <a:defRPr/>
            </a:lvl1pPr>
            <a:extLst/>
          </a:lstStyle>
          <a:p>
            <a:pPr>
              <a:defRPr/>
            </a:pPr>
            <a:fld id="{2FD96B5D-82A7-45B6-90D4-0675DAF33536}" type="datetimeFigureOut">
              <a:rPr/>
              <a:pPr>
                <a:defRPr/>
              </a:pPr>
              <a:t>13.11.2013</a:t>
            </a:fld>
            <a:endParaRPr/>
          </a:p>
        </p:txBody>
      </p:sp>
      <p:sp>
        <p:nvSpPr>
          <p:cNvPr id="6" name="Footer Placeholder 5"/>
          <p:cNvSpPr>
            <a:spLocks noGrp="1"/>
          </p:cNvSpPr>
          <p:nvPr>
            <p:ph type="ftr" sz="quarter" idx="11"/>
          </p:nvPr>
        </p:nvSpPr>
        <p:spPr/>
        <p:txBody>
          <a:bodyPr/>
          <a:lstStyle>
            <a:lvl1pPr>
              <a:defRPr/>
            </a:lvl1pPr>
            <a:extLst/>
          </a:lstStyle>
          <a:p>
            <a:pPr>
              <a:defRPr/>
            </a:pPr>
            <a:endParaRPr/>
          </a:p>
        </p:txBody>
      </p:sp>
      <p:sp>
        <p:nvSpPr>
          <p:cNvPr id="7" name="Slide Number Placeholder 6"/>
          <p:cNvSpPr>
            <a:spLocks noGrp="1"/>
          </p:cNvSpPr>
          <p:nvPr>
            <p:ph type="sldNum" sz="quarter" idx="12"/>
          </p:nvPr>
        </p:nvSpPr>
        <p:spPr/>
        <p:txBody>
          <a:bodyPr/>
          <a:lstStyle>
            <a:lvl1pPr>
              <a:defRPr/>
            </a:lvl1pPr>
            <a:extLst/>
          </a:lstStyle>
          <a:p>
            <a:pPr>
              <a:defRPr/>
            </a:pPr>
            <a:fld id="{37676CD1-5751-431A-8113-3F3D546D4569}" type="slidenum">
              <a:rPr/>
              <a:pPr>
                <a:def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2" name="Title 1"/>
          <p:cNvSpPr>
            <a:spLocks noGrp="1"/>
          </p:cNvSpPr>
          <p:nvPr>
            <p:ph type="title"/>
          </p:nvPr>
        </p:nvSpPr>
        <p:spPr>
          <a:xfrm>
            <a:off x="914400" y="228600"/>
            <a:ext cx="6858000" cy="914400"/>
          </a:xfrm>
        </p:spPr>
        <p:txBody>
          <a:bodyPr anchor="b"/>
          <a:lstStyle>
            <a:lvl1pPr algn="ctr" latinLnBrk="0">
              <a:buNone/>
              <a:defRPr lang="ru-RU" sz="2100" b="0">
                <a:solidFill>
                  <a:schemeClr val="tx1"/>
                </a:solidFill>
              </a:defRPr>
            </a:lvl1pPr>
            <a:extLst/>
          </a:lstStyle>
          <a:p>
            <a:r>
              <a:rPr lang="ru-RU" smtClean="0"/>
              <a:t>Образец заголовка</a:t>
            </a:r>
            <a:endParaRPr lang="ru-RU"/>
          </a:p>
        </p:txBody>
      </p:sp>
      <p:sp>
        <p:nvSpPr>
          <p:cNvPr id="3" name="Picture Placeholder 2"/>
          <p:cNvSpPr>
            <a:spLocks noGrp="1"/>
          </p:cNvSpPr>
          <p:nvPr>
            <p:ph type="pic" idx="1"/>
          </p:nvPr>
        </p:nvSpPr>
        <p:spPr>
          <a:xfrm>
            <a:off x="366712" y="1905000"/>
            <a:ext cx="8778240" cy="4960144"/>
          </a:xfrm>
        </p:spPr>
        <p:txBody>
          <a:bodyPr>
            <a:normAutofit/>
          </a:bodyPr>
          <a:lstStyle>
            <a:lvl1pPr latinLnBrk="0">
              <a:buNone/>
              <a:defRPr lang="ru-RU" sz="3200">
                <a:solidFill>
                  <a:schemeClr val="tx1"/>
                </a:solidFill>
              </a:defRPr>
            </a:lvl1pPr>
            <a:extLst/>
          </a:lstStyle>
          <a:p>
            <a:pPr lvl="0"/>
            <a:r>
              <a:rPr lang="ru-RU" noProof="0" smtClean="0"/>
              <a:t>Вставка рисунка</a:t>
            </a:r>
            <a:endParaRPr lang="ru-RU" noProof="0"/>
          </a:p>
        </p:txBody>
      </p:sp>
      <p:sp>
        <p:nvSpPr>
          <p:cNvPr id="4" name="Text Placeholder 3"/>
          <p:cNvSpPr>
            <a:spLocks noGrp="1"/>
          </p:cNvSpPr>
          <p:nvPr>
            <p:ph type="body" sz="half" idx="2"/>
          </p:nvPr>
        </p:nvSpPr>
        <p:spPr>
          <a:xfrm>
            <a:off x="914400" y="1150144"/>
            <a:ext cx="6858000" cy="685800"/>
          </a:xfrm>
        </p:spPr>
        <p:txBody>
          <a:bodyPr/>
          <a:lstStyle>
            <a:lvl1pPr marL="27432" indent="0" latinLnBrk="0">
              <a:spcBef>
                <a:spcPts val="0"/>
              </a:spcBef>
              <a:buNone/>
              <a:defRPr lang="ru-RU" sz="1400">
                <a:solidFill>
                  <a:schemeClr val="tx1"/>
                </a:solidFill>
              </a:defRPr>
            </a:lvl1pPr>
            <a:lvl2pPr>
              <a:defRPr lang="ru-RU" sz="1200"/>
            </a:lvl2pPr>
            <a:lvl3pPr>
              <a:defRPr lang="ru-RU" sz="1000"/>
            </a:lvl3pPr>
            <a:lvl4pPr>
              <a:defRPr lang="ru-RU" sz="900"/>
            </a:lvl4pPr>
            <a:lvl5pPr>
              <a:defRPr lang="ru-RU" sz="900"/>
            </a:lvl5pPr>
            <a:extLst/>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extLst/>
          </a:lstStyle>
          <a:p>
            <a:pPr>
              <a:defRPr/>
            </a:pPr>
            <a:fld id="{4844D0A3-E957-4AE0-AEB4-E4D8DE89F104}" type="datetimeFigureOut">
              <a:rPr/>
              <a:pPr>
                <a:defRPr/>
              </a:pPr>
              <a:t>13.11.2013</a:t>
            </a:fld>
            <a:endParaRPr/>
          </a:p>
        </p:txBody>
      </p:sp>
      <p:sp>
        <p:nvSpPr>
          <p:cNvPr id="7" name="Footer Placeholder 5"/>
          <p:cNvSpPr>
            <a:spLocks noGrp="1"/>
          </p:cNvSpPr>
          <p:nvPr>
            <p:ph type="ftr" sz="quarter" idx="11"/>
          </p:nvPr>
        </p:nvSpPr>
        <p:spPr/>
        <p:txBody>
          <a:bodyPr/>
          <a:lstStyle>
            <a:lvl1pPr>
              <a:defRPr/>
            </a:lvl1pPr>
            <a:extLst/>
          </a:lstStyle>
          <a:p>
            <a:pPr>
              <a:defRPr/>
            </a:pPr>
            <a:endParaRPr/>
          </a:p>
        </p:txBody>
      </p:sp>
      <p:sp>
        <p:nvSpPr>
          <p:cNvPr id="8" name="Slide Number Placeholder 6"/>
          <p:cNvSpPr>
            <a:spLocks noGrp="1"/>
          </p:cNvSpPr>
          <p:nvPr>
            <p:ph type="sldNum" sz="quarter" idx="12"/>
          </p:nvPr>
        </p:nvSpPr>
        <p:spPr/>
        <p:txBody>
          <a:bodyPr/>
          <a:lstStyle>
            <a:lvl1pPr>
              <a:defRPr/>
            </a:lvl1pPr>
            <a:extLst/>
          </a:lstStyle>
          <a:p>
            <a:pPr>
              <a:defRPr/>
            </a:pPr>
            <a:fld id="{95C5E630-D879-41CB-B927-0917EB74F5C5}" type="slidenum">
              <a:rPr/>
              <a:pPr>
                <a:def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t="-25000" b="-25000"/>
          </a:stretch>
        </a:blipFill>
        <a:effectLst/>
      </p:bgPr>
    </p:bg>
    <p:spTree>
      <p:nvGrpSpPr>
        <p:cNvPr id="1" name=""/>
        <p:cNvGrpSpPr/>
        <p:nvPr/>
      </p:nvGrpSpPr>
      <p:grpSpPr>
        <a:xfrm>
          <a:off x="0" y="0"/>
          <a:ext cx="0" cy="0"/>
          <a:chOff x="0" y="0"/>
          <a:chExt cx="0" cy="0"/>
        </a:xfrm>
      </p:grpSpPr>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ru-RU"/>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ru-RU"/>
              <a:t>Образец заголовка</a:t>
            </a:r>
          </a:p>
        </p:txBody>
      </p:sp>
      <p:sp>
        <p:nvSpPr>
          <p:cNvPr id="1031" name="Text Placeholder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Образцы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fontAlgn="auto" latinLnBrk="0">
              <a:spcBef>
                <a:spcPts val="0"/>
              </a:spcBef>
              <a:spcAft>
                <a:spcPts val="0"/>
              </a:spcAft>
              <a:defRPr lang="ru-RU" sz="1100">
                <a:solidFill>
                  <a:schemeClr val="tx2"/>
                </a:solidFill>
                <a:latin typeface="+mn-lt"/>
              </a:defRPr>
            </a:lvl1pPr>
            <a:extLst/>
          </a:lstStyle>
          <a:p>
            <a:pPr>
              <a:defRPr/>
            </a:pPr>
            <a:fld id="{4881F4AC-B0A2-48F4-8D54-3A4AEE8321D4}" type="datetimeFigureOut">
              <a:rPr/>
              <a:pPr>
                <a:defRPr/>
              </a:pPr>
              <a:t>13.11.2013</a:t>
            </a:fld>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fontAlgn="auto" latinLnBrk="0">
              <a:spcBef>
                <a:spcPts val="0"/>
              </a:spcBef>
              <a:spcAft>
                <a:spcPts val="0"/>
              </a:spcAft>
              <a:defRPr lang="ru-RU" sz="1100">
                <a:solidFill>
                  <a:schemeClr val="tx2"/>
                </a:solidFill>
                <a:latin typeface="+mn-lt"/>
              </a:defRPr>
            </a:lvl1pPr>
            <a:extLst/>
          </a:lstStyle>
          <a:p>
            <a:pPr>
              <a:defRPr/>
            </a:pPr>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fontAlgn="auto" latinLnBrk="0">
              <a:spcBef>
                <a:spcPts val="0"/>
              </a:spcBef>
              <a:spcAft>
                <a:spcPts val="0"/>
              </a:spcAft>
              <a:defRPr lang="ru-RU" sz="1200">
                <a:solidFill>
                  <a:schemeClr val="tx2"/>
                </a:solidFill>
                <a:latin typeface="+mn-lt"/>
              </a:defRPr>
            </a:lvl1pPr>
            <a:extLst/>
          </a:lstStyle>
          <a:p>
            <a:pPr>
              <a:defRPr/>
            </a:pPr>
            <a:fld id="{AA06F27B-58D4-4B75-924A-30ADEC32F6E3}" type="slidenum">
              <a:rPr/>
              <a:pPr>
                <a:defRPr/>
              </a:pPr>
              <a:t>‹#›</a:t>
            </a:fld>
            <a:endParaRPr/>
          </a:p>
        </p:txBody>
      </p:sp>
    </p:spTree>
  </p:cSld>
  <p:clrMap bg1="dk1" tx1="lt1" bg2="dk2" tx2="lt2" accent1="accent1" accent2="accent2" accent3="accent3" accent4="accent4" accent5="accent5" accent6="accent6" hlink="hlink" folHlink="folHlink"/>
  <p:sldLayoutIdLst>
    <p:sldLayoutId id="2147483658" r:id="rId1"/>
    <p:sldLayoutId id="2147483657" r:id="rId2"/>
    <p:sldLayoutId id="2147483659" r:id="rId3"/>
    <p:sldLayoutId id="2147483660" r:id="rId4"/>
    <p:sldLayoutId id="2147483661" r:id="rId5"/>
    <p:sldLayoutId id="2147483656" r:id="rId6"/>
    <p:sldLayoutId id="2147483655" r:id="rId7"/>
    <p:sldLayoutId id="2147483662" r:id="rId8"/>
    <p:sldLayoutId id="2147483663" r:id="rId9"/>
  </p:sldLayoutIdLst>
  <p:txStyles>
    <p:titleStyle>
      <a:lvl1pPr algn="l" rtl="0" eaLnBrk="1" fontAlgn="base" hangingPunct="1">
        <a:spcBef>
          <a:spcPct val="0"/>
        </a:spcBef>
        <a:spcAft>
          <a:spcPct val="0"/>
        </a:spcAft>
        <a:defRPr lang="ru-RU" sz="4000" kern="1200" spc="-150">
          <a:solidFill>
            <a:schemeClr val="tx1"/>
          </a:solidFill>
          <a:effectLst>
            <a:outerShdw blurRad="50800" dist="50800" dir="2700000" algn="tl" rotWithShape="0">
              <a:srgbClr val="000000">
                <a:alpha val="43137"/>
              </a:srgbClr>
            </a:outerShdw>
          </a:effectLst>
          <a:latin typeface="+mj-lt"/>
          <a:ea typeface="+mj-ea"/>
          <a:cs typeface="Arial" pitchFamily="34" charset="0"/>
        </a:defRPr>
      </a:lvl1pPr>
      <a:lvl2pPr algn="l" rtl="0" eaLnBrk="1" fontAlgn="base" hangingPunct="1">
        <a:spcBef>
          <a:spcPct val="0"/>
        </a:spcBef>
        <a:spcAft>
          <a:spcPct val="0"/>
        </a:spcAft>
        <a:defRPr sz="4000">
          <a:solidFill>
            <a:schemeClr val="tx1"/>
          </a:solidFill>
          <a:latin typeface="Arial" charset="0"/>
          <a:cs typeface="Arial" charset="0"/>
        </a:defRPr>
      </a:lvl2pPr>
      <a:lvl3pPr algn="l" rtl="0" eaLnBrk="1" fontAlgn="base" hangingPunct="1">
        <a:spcBef>
          <a:spcPct val="0"/>
        </a:spcBef>
        <a:spcAft>
          <a:spcPct val="0"/>
        </a:spcAft>
        <a:defRPr sz="4000">
          <a:solidFill>
            <a:schemeClr val="tx1"/>
          </a:solidFill>
          <a:latin typeface="Arial" charset="0"/>
          <a:cs typeface="Arial" charset="0"/>
        </a:defRPr>
      </a:lvl3pPr>
      <a:lvl4pPr algn="l" rtl="0" eaLnBrk="1" fontAlgn="base" hangingPunct="1">
        <a:spcBef>
          <a:spcPct val="0"/>
        </a:spcBef>
        <a:spcAft>
          <a:spcPct val="0"/>
        </a:spcAft>
        <a:defRPr sz="4000">
          <a:solidFill>
            <a:schemeClr val="tx1"/>
          </a:solidFill>
          <a:latin typeface="Arial" charset="0"/>
          <a:cs typeface="Arial" charset="0"/>
        </a:defRPr>
      </a:lvl4pPr>
      <a:lvl5pPr algn="l" rtl="0" eaLnBrk="1" fontAlgn="base" hangingPunct="1">
        <a:spcBef>
          <a:spcPct val="0"/>
        </a:spcBef>
        <a:spcAft>
          <a:spcPct val="0"/>
        </a:spcAft>
        <a:defRPr sz="4000">
          <a:solidFill>
            <a:schemeClr val="tx1"/>
          </a:solidFill>
          <a:latin typeface="Arial" charset="0"/>
          <a:cs typeface="Arial" charset="0"/>
        </a:defRPr>
      </a:lvl5pPr>
      <a:lvl6pPr marL="457200" algn="l" rtl="0" eaLnBrk="1" fontAlgn="base" hangingPunct="1">
        <a:spcBef>
          <a:spcPct val="0"/>
        </a:spcBef>
        <a:spcAft>
          <a:spcPct val="0"/>
        </a:spcAft>
        <a:defRPr sz="4000">
          <a:solidFill>
            <a:schemeClr val="tx1"/>
          </a:solidFill>
          <a:latin typeface="Arial" charset="0"/>
          <a:cs typeface="Arial" charset="0"/>
        </a:defRPr>
      </a:lvl6pPr>
      <a:lvl7pPr marL="914400" algn="l" rtl="0" eaLnBrk="1" fontAlgn="base" hangingPunct="1">
        <a:spcBef>
          <a:spcPct val="0"/>
        </a:spcBef>
        <a:spcAft>
          <a:spcPct val="0"/>
        </a:spcAft>
        <a:defRPr sz="4000">
          <a:solidFill>
            <a:schemeClr val="tx1"/>
          </a:solidFill>
          <a:latin typeface="Arial" charset="0"/>
          <a:cs typeface="Arial" charset="0"/>
        </a:defRPr>
      </a:lvl7pPr>
      <a:lvl8pPr marL="1371600" algn="l" rtl="0" eaLnBrk="1" fontAlgn="base" hangingPunct="1">
        <a:spcBef>
          <a:spcPct val="0"/>
        </a:spcBef>
        <a:spcAft>
          <a:spcPct val="0"/>
        </a:spcAft>
        <a:defRPr sz="4000">
          <a:solidFill>
            <a:schemeClr val="tx1"/>
          </a:solidFill>
          <a:latin typeface="Arial" charset="0"/>
          <a:cs typeface="Arial" charset="0"/>
        </a:defRPr>
      </a:lvl8pPr>
      <a:lvl9pPr marL="1828800" algn="l" rtl="0" eaLnBrk="1" fontAlgn="base" hangingPunct="1">
        <a:spcBef>
          <a:spcPct val="0"/>
        </a:spcBef>
        <a:spcAft>
          <a:spcPct val="0"/>
        </a:spcAft>
        <a:defRPr sz="4000">
          <a:solidFill>
            <a:schemeClr val="tx1"/>
          </a:solidFill>
          <a:latin typeface="Arial" charset="0"/>
          <a:cs typeface="Arial" charset="0"/>
        </a:defRPr>
      </a:lvl9pPr>
      <a:extLst/>
    </p:titleStyle>
    <p:bodyStyle>
      <a:lvl1pPr marL="411163" indent="-342900" algn="l" rtl="0" eaLnBrk="1" fontAlgn="base" hangingPunct="1">
        <a:spcBef>
          <a:spcPts val="700"/>
        </a:spcBef>
        <a:spcAft>
          <a:spcPct val="0"/>
        </a:spcAft>
        <a:buSzPct val="95000"/>
        <a:buFont typeface="Wingdings" pitchFamily="2" charset="2"/>
        <a:buChar char=""/>
        <a:defRPr lang="ru-RU" sz="3000" kern="1200">
          <a:solidFill>
            <a:schemeClr val="tx1"/>
          </a:solidFill>
          <a:latin typeface="+mn-lt"/>
          <a:ea typeface="+mn-ea"/>
          <a:cs typeface="Arial" pitchFamily="34" charset="0"/>
        </a:defRPr>
      </a:lvl1pPr>
      <a:lvl2pPr marL="739775" indent="-285750" algn="l" rtl="0" eaLnBrk="1" fontAlgn="base" hangingPunct="1">
        <a:spcBef>
          <a:spcPct val="20000"/>
        </a:spcBef>
        <a:spcAft>
          <a:spcPct val="0"/>
        </a:spcAft>
        <a:buClr>
          <a:schemeClr val="accent2"/>
        </a:buClr>
        <a:buSzPct val="90000"/>
        <a:buFont typeface="Wingdings" pitchFamily="2" charset="2"/>
        <a:buChar char=""/>
        <a:defRPr lang="ru-RU" sz="2600" kern="1200">
          <a:solidFill>
            <a:schemeClr val="tx1"/>
          </a:solidFill>
          <a:latin typeface="+mn-lt"/>
          <a:ea typeface="+mn-ea"/>
          <a:cs typeface="Arial" pitchFamily="34" charset="0"/>
        </a:defRPr>
      </a:lvl2pPr>
      <a:lvl3pPr marL="995363" indent="-228600" algn="l" rtl="0" eaLnBrk="1" fontAlgn="base" hangingPunct="1">
        <a:spcBef>
          <a:spcPct val="20000"/>
        </a:spcBef>
        <a:spcAft>
          <a:spcPct val="0"/>
        </a:spcAft>
        <a:buClr>
          <a:schemeClr val="accent2"/>
        </a:buClr>
        <a:buFont typeface="Wingdings 2" pitchFamily="18" charset="2"/>
        <a:buChar char=""/>
        <a:defRPr lang="ru-RU" sz="2400" kern="1200">
          <a:solidFill>
            <a:schemeClr val="tx1"/>
          </a:solidFill>
          <a:latin typeface="+mn-lt"/>
          <a:ea typeface="+mn-ea"/>
          <a:cs typeface="Arial" pitchFamily="34" charset="0"/>
        </a:defRPr>
      </a:lvl3pPr>
      <a:lvl4pPr marL="1260475" indent="-228600" algn="l" rtl="0" eaLnBrk="1" fontAlgn="base" hangingPunct="1">
        <a:spcBef>
          <a:spcPct val="20000"/>
        </a:spcBef>
        <a:spcAft>
          <a:spcPct val="0"/>
        </a:spcAft>
        <a:buClr>
          <a:srgbClr val="B89A9A"/>
        </a:buClr>
        <a:buFont typeface="Wingdings 3" pitchFamily="18" charset="2"/>
        <a:buChar char=""/>
        <a:defRPr lang="ru-RU" sz="2200" kern="1200">
          <a:solidFill>
            <a:schemeClr val="tx1"/>
          </a:solidFill>
          <a:latin typeface="+mn-lt"/>
          <a:ea typeface="+mn-ea"/>
          <a:cs typeface="Arial" pitchFamily="34" charset="0"/>
        </a:defRPr>
      </a:lvl4pPr>
      <a:lvl5pPr marL="1481138" indent="-209550" algn="l" rtl="0" eaLnBrk="1" fontAlgn="base" hangingPunct="1">
        <a:spcBef>
          <a:spcPct val="20000"/>
        </a:spcBef>
        <a:spcAft>
          <a:spcPct val="0"/>
        </a:spcAft>
        <a:buClr>
          <a:srgbClr val="B89A9A"/>
        </a:buClr>
        <a:buFont typeface="Wingdings 2" pitchFamily="18" charset="2"/>
        <a:buChar char=""/>
        <a:defRPr lang="ru-RU" sz="2000" kern="1200">
          <a:solidFill>
            <a:schemeClr val="tx1"/>
          </a:solidFill>
          <a:latin typeface="+mn-lt"/>
          <a:ea typeface="+mn-ea"/>
          <a:cs typeface="Arial" pitchFamily="34" charset="0"/>
        </a:defRPr>
      </a:lvl5pPr>
      <a:lvl6pPr marL="1709928" indent="-210312" algn="l" rtl="0" eaLnBrk="1" latinLnBrk="0" hangingPunct="1">
        <a:spcBef>
          <a:spcPct val="20000"/>
        </a:spcBef>
        <a:buClr>
          <a:schemeClr val="accent3"/>
        </a:buClr>
        <a:buFont typeface="Wingdings 2"/>
        <a:buChar char=""/>
        <a:defRPr lang="ru-RU"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lang="ru-RU"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lang="ru-RU"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lang="ru-RU" sz="1600" kern="1200">
          <a:solidFill>
            <a:schemeClr val="tx1"/>
          </a:solidFill>
          <a:latin typeface="+mn-lt"/>
          <a:ea typeface="+mn-ea"/>
          <a:cs typeface="+mn-cs"/>
        </a:defRPr>
      </a:lvl9pPr>
      <a:extLst/>
    </p:bodyStyle>
    <p:otherStyle>
      <a:lvl1pPr marL="0" algn="l" rtl="0" eaLnBrk="1" latinLnBrk="0" hangingPunct="1">
        <a:defRPr lang="ru-RU" kern="1200">
          <a:solidFill>
            <a:schemeClr val="tx1"/>
          </a:solidFill>
          <a:latin typeface="+mn-lt"/>
          <a:ea typeface="+mn-ea"/>
          <a:cs typeface="+mn-cs"/>
        </a:defRPr>
      </a:lvl1pPr>
      <a:lvl2pPr marL="457200" algn="l" rtl="0" eaLnBrk="1" hangingPunct="1">
        <a:defRPr lang="ru-RU" kern="1200">
          <a:solidFill>
            <a:schemeClr val="tx1"/>
          </a:solidFill>
          <a:latin typeface="+mn-lt"/>
          <a:ea typeface="+mn-ea"/>
          <a:cs typeface="+mn-cs"/>
        </a:defRPr>
      </a:lvl2pPr>
      <a:lvl3pPr marL="914400" algn="l" rtl="0" eaLnBrk="1" hangingPunct="1">
        <a:defRPr lang="ru-RU" kern="1200">
          <a:solidFill>
            <a:schemeClr val="tx1"/>
          </a:solidFill>
          <a:latin typeface="+mn-lt"/>
          <a:ea typeface="+mn-ea"/>
          <a:cs typeface="+mn-cs"/>
        </a:defRPr>
      </a:lvl3pPr>
      <a:lvl4pPr marL="1371600" algn="l" rtl="0" eaLnBrk="1" hangingPunct="1">
        <a:defRPr lang="ru-RU" kern="1200">
          <a:solidFill>
            <a:schemeClr val="tx1"/>
          </a:solidFill>
          <a:latin typeface="+mn-lt"/>
          <a:ea typeface="+mn-ea"/>
          <a:cs typeface="+mn-cs"/>
        </a:defRPr>
      </a:lvl4pPr>
      <a:lvl5pPr marL="1828800" algn="l" rtl="0" eaLnBrk="1" hangingPunct="1">
        <a:defRPr lang="ru-RU" kern="1200">
          <a:solidFill>
            <a:schemeClr val="tx1"/>
          </a:solidFill>
          <a:latin typeface="+mn-lt"/>
          <a:ea typeface="+mn-ea"/>
          <a:cs typeface="+mn-cs"/>
        </a:defRPr>
      </a:lvl5pPr>
      <a:lvl6pPr marL="2286000" algn="l" rtl="0" eaLnBrk="1" hangingPunct="1">
        <a:defRPr lang="ru-RU" kern="1200">
          <a:solidFill>
            <a:schemeClr val="tx1"/>
          </a:solidFill>
          <a:latin typeface="+mn-lt"/>
          <a:ea typeface="+mn-ea"/>
          <a:cs typeface="+mn-cs"/>
        </a:defRPr>
      </a:lvl6pPr>
      <a:lvl7pPr marL="2743200" algn="l" rtl="0" eaLnBrk="1" hangingPunct="1">
        <a:defRPr lang="ru-RU" kern="1200">
          <a:solidFill>
            <a:schemeClr val="tx1"/>
          </a:solidFill>
          <a:latin typeface="+mn-lt"/>
          <a:ea typeface="+mn-ea"/>
          <a:cs typeface="+mn-cs"/>
        </a:defRPr>
      </a:lvl7pPr>
      <a:lvl8pPr marL="3200400" algn="l" rtl="0" eaLnBrk="1" hangingPunct="1">
        <a:defRPr lang="ru-RU" kern="1200">
          <a:solidFill>
            <a:schemeClr val="tx1"/>
          </a:solidFill>
          <a:latin typeface="+mn-lt"/>
          <a:ea typeface="+mn-ea"/>
          <a:cs typeface="+mn-cs"/>
        </a:defRPr>
      </a:lvl8pPr>
      <a:lvl9pPr marL="3657600" algn="l" rtl="0" eaLnBrk="1" hangingPunct="1">
        <a:defRPr lang="ru-RU"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65138"/>
            <a:ext cx="8153400" cy="773112"/>
          </a:xfrm>
        </p:spPr>
        <p:txBody>
          <a:bodyPr wrap="square" lIns="91440" tIns="45720" rIns="91440" bIns="45720" numCol="1" anchorCtr="0" compatLnSpc="1">
            <a:prstTxWarp prst="textNoShape">
              <a:avLst/>
            </a:prstTxWarp>
            <a:scene3d>
              <a:camera prst="perspectiveLeft"/>
              <a:lightRig rig="threePt" dir="t"/>
            </a:scene3d>
            <a:sp3d extrusionH="57150">
              <a:bevelT w="50800" h="38100" prst="riblet"/>
            </a:sp3d>
          </a:bodyPr>
          <a:lstStyle/>
          <a:p>
            <a:pPr marR="0" eaLnBrk="1" hangingPunct="1">
              <a:defRPr/>
            </a:pPr>
            <a:r>
              <a:rPr lang="uk-UA" sz="11500" b="1"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Arial" charset="0"/>
              </a:rPr>
              <a:t>ВЕНЕРА</a:t>
            </a:r>
            <a:r>
              <a:rPr sz="11500" b="1"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Arial" charset="0"/>
              </a:rPr>
              <a:t/>
            </a:r>
            <a:br>
              <a:rPr sz="11500" b="1"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Arial" charset="0"/>
              </a:rPr>
            </a:br>
            <a:endParaRPr sz="11500" b="1" spc="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Arial" charset="0"/>
            </a:endParaRPr>
          </a:p>
        </p:txBody>
      </p:sp>
      <p:sp>
        <p:nvSpPr>
          <p:cNvPr id="12290" name="Rectangle 4"/>
          <p:cNvSpPr txBox="1">
            <a:spLocks/>
          </p:cNvSpPr>
          <p:nvPr/>
        </p:nvSpPr>
        <p:spPr bwMode="auto">
          <a:xfrm>
            <a:off x="6443663" y="5300663"/>
            <a:ext cx="2430462" cy="914400"/>
          </a:xfrm>
          <a:prstGeom prst="rect">
            <a:avLst/>
          </a:prstGeom>
          <a:noFill/>
          <a:ln w="9525">
            <a:noFill/>
            <a:miter lim="800000"/>
            <a:headEnd/>
            <a:tailEnd/>
          </a:ln>
        </p:spPr>
        <p:txBody>
          <a:bodyPr/>
          <a:lstStyle/>
          <a:p>
            <a:pPr marL="411163" indent="-342900" algn="ctr">
              <a:lnSpc>
                <a:spcPct val="80000"/>
              </a:lnSpc>
              <a:spcBef>
                <a:spcPts val="700"/>
              </a:spcBef>
              <a:buSzPct val="95000"/>
            </a:pPr>
            <a:endParaRPr lang="uk-UA" sz="2000" dirty="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bwMode="auto">
          <a:xfrm>
            <a:off x="1042988" y="0"/>
            <a:ext cx="7772400" cy="914400"/>
          </a:xfrm>
        </p:spPr>
        <p:txBody>
          <a:bodyPr wrap="square" lIns="91440" tIns="45720" rIns="91440" bIns="45720" numCol="1" anchorCtr="0" compatLnSpc="1">
            <a:prstTxWarp prst="textNoShape">
              <a:avLst/>
            </a:prstTxWarp>
          </a:bodyPr>
          <a:lstStyle/>
          <a:p>
            <a:pPr eaLnBrk="1" hangingPunct="1">
              <a:defRPr/>
            </a:pPr>
            <a:r>
              <a:rPr sz="3600" smtClean="0">
                <a:effectLst/>
                <a:cs typeface="Arial" charset="0"/>
              </a:rPr>
              <a:t>Дослідження і геологія</a:t>
            </a:r>
            <a:br>
              <a:rPr sz="3600" smtClean="0">
                <a:effectLst/>
                <a:cs typeface="Arial" charset="0"/>
              </a:rPr>
            </a:br>
            <a:endParaRPr sz="3600" smtClean="0">
              <a:effectLst/>
              <a:cs typeface="Arial" charset="0"/>
            </a:endParaRPr>
          </a:p>
        </p:txBody>
      </p:sp>
      <p:sp>
        <p:nvSpPr>
          <p:cNvPr id="16386" name="Rectangle 3"/>
          <p:cNvSpPr>
            <a:spLocks noGrp="1"/>
          </p:cNvSpPr>
          <p:nvPr>
            <p:ph type="body" idx="1"/>
          </p:nvPr>
        </p:nvSpPr>
        <p:spPr>
          <a:xfrm>
            <a:off x="755650" y="765175"/>
            <a:ext cx="7772400" cy="4572000"/>
          </a:xfrm>
        </p:spPr>
        <p:txBody>
          <a:bodyPr/>
          <a:lstStyle/>
          <a:p>
            <a:pPr eaLnBrk="1" hangingPunct="1">
              <a:lnSpc>
                <a:spcPct val="90000"/>
              </a:lnSpc>
            </a:pPr>
            <a:r>
              <a:rPr sz="1800" smtClean="0">
                <a:cs typeface="Arial" charset="0"/>
              </a:rPr>
              <a:t>Перші відомості про поверхню планети було отримано з Землі в 30-х роках XX ст. за допомогою новітнього винаходу —радіотелескопів. На початку XX ст. радіотелескопічні спостереження, інфрачервоні й ультрафіолетові методи дослідження Венери не давали повної картини рельєфу планети, а також інформації про її природу. Імовірно, на поверхні Венери переважали бурі, пекельна спека й отруйні хмари, але ці гіпотези не були достовірними. Але з початком нової ери в астрономії — винаходом космічних апаратів — почав надходити величезний обсяг інформації про природу Венери. Запуск перших штучних супутників  Землі, а потім відправка перших АМС дозволили вивчати Венеру з ближчих відстаней. </a:t>
            </a:r>
          </a:p>
        </p:txBody>
      </p:sp>
      <p:pic>
        <p:nvPicPr>
          <p:cNvPr id="16387" name="Picture 5" descr="220px-%D0%9F%D0%BE%D0%B2%D0%B5%D1%80%D1%85%D0%BD%D1%8F_%D0%92%D0%B5%D0%BD%D0%B5%D1%80%D0%B8_1"/>
          <p:cNvPicPr>
            <a:picLocks noChangeAspect="1" noChangeArrowheads="1"/>
          </p:cNvPicPr>
          <p:nvPr/>
        </p:nvPicPr>
        <p:blipFill>
          <a:blip r:embed="rId2"/>
          <a:srcRect/>
          <a:stretch>
            <a:fillRect/>
          </a:stretch>
        </p:blipFill>
        <p:spPr bwMode="auto">
          <a:xfrm>
            <a:off x="0" y="4149725"/>
            <a:ext cx="3924300" cy="2514600"/>
          </a:xfrm>
          <a:prstGeom prst="rect">
            <a:avLst/>
          </a:prstGeom>
          <a:noFill/>
          <a:ln w="9525">
            <a:noFill/>
            <a:miter lim="800000"/>
            <a:headEnd/>
            <a:tailEnd/>
          </a:ln>
        </p:spPr>
      </p:pic>
      <p:pic>
        <p:nvPicPr>
          <p:cNvPr id="16388" name="Picture 7" descr="300px-Venus_dome_3D_view"/>
          <p:cNvPicPr>
            <a:picLocks noChangeAspect="1" noChangeArrowheads="1"/>
          </p:cNvPicPr>
          <p:nvPr/>
        </p:nvPicPr>
        <p:blipFill>
          <a:blip r:embed="rId3"/>
          <a:srcRect/>
          <a:stretch>
            <a:fillRect/>
          </a:stretch>
        </p:blipFill>
        <p:spPr bwMode="auto">
          <a:xfrm>
            <a:off x="5219700" y="3860800"/>
            <a:ext cx="3505200" cy="2757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bwMode="auto">
          <a:xfrm>
            <a:off x="971550" y="0"/>
            <a:ext cx="7772400" cy="914400"/>
          </a:xfrm>
        </p:spPr>
        <p:txBody>
          <a:bodyPr wrap="square" lIns="91440" tIns="45720" rIns="91440" bIns="45720" numCol="1" anchorCtr="0" compatLnSpc="1">
            <a:prstTxWarp prst="textNoShape">
              <a:avLst/>
            </a:prstTxWarp>
          </a:bodyPr>
          <a:lstStyle/>
          <a:p>
            <a:pPr eaLnBrk="1" hangingPunct="1">
              <a:defRPr/>
            </a:pPr>
            <a:r>
              <a:rPr sz="3600" smtClean="0">
                <a:effectLst/>
                <a:cs typeface="Arial" charset="0"/>
              </a:rPr>
              <a:t>Поверхня</a:t>
            </a:r>
            <a:br>
              <a:rPr sz="3600" smtClean="0">
                <a:effectLst/>
                <a:cs typeface="Arial" charset="0"/>
              </a:rPr>
            </a:br>
            <a:endParaRPr sz="3600" smtClean="0">
              <a:effectLst/>
              <a:cs typeface="Arial" charset="0"/>
            </a:endParaRPr>
          </a:p>
        </p:txBody>
      </p:sp>
      <p:sp>
        <p:nvSpPr>
          <p:cNvPr id="17410" name="Rectangle 3"/>
          <p:cNvSpPr>
            <a:spLocks noGrp="1"/>
          </p:cNvSpPr>
          <p:nvPr>
            <p:ph type="body" idx="1"/>
          </p:nvPr>
        </p:nvSpPr>
        <p:spPr>
          <a:xfrm>
            <a:off x="900113" y="1125538"/>
            <a:ext cx="7772400" cy="4572000"/>
          </a:xfrm>
        </p:spPr>
        <p:txBody>
          <a:bodyPr/>
          <a:lstStyle/>
          <a:p>
            <a:pPr>
              <a:lnSpc>
                <a:spcPct val="90000"/>
              </a:lnSpc>
            </a:pPr>
            <a:r>
              <a:rPr sz="1800" smtClean="0">
                <a:cs typeface="Arial" charset="0"/>
              </a:rPr>
              <a:t>У зоні зйомки «Венери-15, −16» було виявлено близько 150 ударних </a:t>
            </a:r>
            <a:r>
              <a:rPr lang="uk-UA" sz="1800" smtClean="0">
                <a:cs typeface="Arial" charset="0"/>
              </a:rPr>
              <a:t>кратерів</a:t>
            </a:r>
            <a:r>
              <a:rPr sz="1800" smtClean="0">
                <a:cs typeface="Arial" charset="0"/>
              </a:rPr>
              <a:t> діаметром від 8 до 140 км. Знаючи, хоча і дуже приблизно, частоту зіткнень із Венерою астероїдів і комет, за кількістю кратерів на одиницю площі поверхні можна приблизно оцінити середній вік геологічних утворень у зоні зйомки. Його було визначено у 0,5-1 млрд років. Це відрізняє Венеру від Землі, де 2/3 твердої поверхні складає дно океанів з віком осаду на базальтових підстилках, молодшим за 100–200 млн років. І рівнини, і тесери розсічено протяжними (тисячі кілометрів), складно побудованими жолобами, утвореними роями тектонічних розламів. За топографією і морфологією вони схожі на рифтові зони Землі і, вочевидь, мають таку ж природу</a:t>
            </a:r>
          </a:p>
        </p:txBody>
      </p:sp>
      <p:pic>
        <p:nvPicPr>
          <p:cNvPr id="17411" name="Picture 6" descr="220px-%D0%9F%D0%BE%D0%B2%D0%B5%D1%80%D1%85%D0%BD%D1%8F_%D0%92%D0%B5%D0%BD%D0%B5%D1%80%D0%B8_2"/>
          <p:cNvPicPr>
            <a:picLocks noChangeAspect="1" noChangeArrowheads="1"/>
          </p:cNvPicPr>
          <p:nvPr/>
        </p:nvPicPr>
        <p:blipFill>
          <a:blip r:embed="rId2"/>
          <a:srcRect/>
          <a:stretch>
            <a:fillRect/>
          </a:stretch>
        </p:blipFill>
        <p:spPr bwMode="auto">
          <a:xfrm>
            <a:off x="323850" y="4273550"/>
            <a:ext cx="2879725" cy="2382838"/>
          </a:xfrm>
          <a:prstGeom prst="rect">
            <a:avLst/>
          </a:prstGeom>
          <a:noFill/>
          <a:ln w="9525">
            <a:noFill/>
            <a:miter lim="800000"/>
            <a:headEnd/>
            <a:tailEnd/>
          </a:ln>
        </p:spPr>
      </p:pic>
      <p:pic>
        <p:nvPicPr>
          <p:cNvPr id="17412" name="Picture 8" descr="220px-%D0%92%D1%83%D0%BB%D0%BA%D0%B0%D0%BD_Maat_Mons"/>
          <p:cNvPicPr>
            <a:picLocks noChangeAspect="1" noChangeArrowheads="1"/>
          </p:cNvPicPr>
          <p:nvPr/>
        </p:nvPicPr>
        <p:blipFill>
          <a:blip r:embed="rId3"/>
          <a:srcRect/>
          <a:stretch>
            <a:fillRect/>
          </a:stretch>
        </p:blipFill>
        <p:spPr bwMode="auto">
          <a:xfrm>
            <a:off x="4140200" y="4381500"/>
            <a:ext cx="3960813" cy="2125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Placeholder 6" descr="Solar-System.jpg"/>
          <p:cNvPicPr>
            <a:picLocks noGrp="1"/>
          </p:cNvPicPr>
          <p:nvPr>
            <p:ph type="pic" idx="1"/>
          </p:nvPr>
        </p:nvPicPr>
        <p:blipFill>
          <a:blip r:embed="rId2"/>
          <a:srcRect l="10204" r="10204"/>
          <a:stretch>
            <a:fillRect/>
          </a:stretch>
        </p:blipFill>
        <p:spPr>
          <a:xfrm>
            <a:off x="0" y="2135188"/>
            <a:ext cx="9144000" cy="4722812"/>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eaLnBrk="1" hangingPunct="1">
              <a:defRPr/>
            </a:pPr>
            <a:r>
              <a:rPr lang="uk-UA" sz="4000" smtClean="0">
                <a:effectLst>
                  <a:outerShdw blurRad="38100" dist="38100" dir="2700000" algn="tl">
                    <a:srgbClr val="FFFFFF"/>
                  </a:outerShdw>
                </a:effectLst>
                <a:cs typeface="Arial" charset="0"/>
              </a:rPr>
              <a:t>Загальні характеристики</a:t>
            </a:r>
            <a:endParaRPr sz="4000" smtClean="0">
              <a:effectLst>
                <a:outerShdw blurRad="38100" dist="38100" dir="2700000" algn="tl">
                  <a:srgbClr val="FFFFFF"/>
                </a:outerShdw>
              </a:effectLst>
              <a:cs typeface="Arial" charset="0"/>
            </a:endParaRPr>
          </a:p>
        </p:txBody>
      </p:sp>
      <p:sp>
        <p:nvSpPr>
          <p:cNvPr id="14338" name="Text Placeholder 2"/>
          <p:cNvSpPr>
            <a:spLocks noGrp="1"/>
          </p:cNvSpPr>
          <p:nvPr>
            <p:ph type="body" idx="1"/>
          </p:nvPr>
        </p:nvSpPr>
        <p:spPr>
          <a:xfrm>
            <a:off x="755650" y="1412875"/>
            <a:ext cx="8153400" cy="4965700"/>
          </a:xfrm>
        </p:spPr>
        <p:txBody>
          <a:bodyPr/>
          <a:lstStyle/>
          <a:p>
            <a:pPr marL="53975" eaLnBrk="1" hangingPunct="1"/>
            <a:r>
              <a:rPr b="1" smtClean="0">
                <a:cs typeface="Arial" charset="0"/>
              </a:rPr>
              <a:t>Вене́ра</a:t>
            </a:r>
            <a:r>
              <a:rPr smtClean="0">
                <a:cs typeface="Arial" charset="0"/>
              </a:rPr>
              <a:t> — друга внутрішня планета Сонячної системи з періодом обертання навколо Сонця в 224,7 Земних діб. Названа на честь Венери, богині любові з римського пантеону. Це єдина з восьми основних планет Сонячної системи, яка отримала назву на честь жіночого божества. За розміром майже така сама, як Земля. </a:t>
            </a:r>
          </a:p>
        </p:txBody>
      </p:sp>
      <p:pic>
        <p:nvPicPr>
          <p:cNvPr id="14339" name="Picture 5" descr="Venera-v-razreze"/>
          <p:cNvPicPr>
            <a:picLocks noChangeAspect="1" noChangeArrowheads="1"/>
          </p:cNvPicPr>
          <p:nvPr/>
        </p:nvPicPr>
        <p:blipFill>
          <a:blip r:embed="rId2"/>
          <a:srcRect/>
          <a:stretch>
            <a:fillRect/>
          </a:stretch>
        </p:blipFill>
        <p:spPr bwMode="auto">
          <a:xfrm>
            <a:off x="3348038" y="3357563"/>
            <a:ext cx="5795962" cy="3146425"/>
          </a:xfrm>
          <a:prstGeom prst="rect">
            <a:avLst/>
          </a:prstGeom>
          <a:noFill/>
          <a:ln w="9525">
            <a:noFill/>
            <a:miter lim="800000"/>
            <a:headEnd/>
            <a:tailEnd/>
          </a:ln>
        </p:spPr>
      </p:pic>
      <p:pic>
        <p:nvPicPr>
          <p:cNvPr id="14340" name="Picture 7" descr="venera"/>
          <p:cNvPicPr>
            <a:picLocks noChangeAspect="1" noChangeArrowheads="1"/>
          </p:cNvPicPr>
          <p:nvPr/>
        </p:nvPicPr>
        <p:blipFill>
          <a:blip r:embed="rId3"/>
          <a:srcRect/>
          <a:stretch>
            <a:fillRect/>
          </a:stretch>
        </p:blipFill>
        <p:spPr bwMode="auto">
          <a:xfrm>
            <a:off x="0" y="3213100"/>
            <a:ext cx="3121025" cy="3016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eaLnBrk="1" hangingPunct="1">
              <a:defRPr/>
            </a:pPr>
            <a:r>
              <a:rPr smtClean="0">
                <a:effectLst>
                  <a:outerShdw blurRad="38100" dist="38100" dir="2700000" algn="tl">
                    <a:srgbClr val="FFFFFF"/>
                  </a:outerShdw>
                </a:effectLst>
                <a:cs typeface="Arial" charset="0"/>
              </a:rPr>
              <a:t>Планетарні характеристики</a:t>
            </a:r>
            <a:br>
              <a:rPr smtClean="0">
                <a:effectLst>
                  <a:outerShdw blurRad="38100" dist="38100" dir="2700000" algn="tl">
                    <a:srgbClr val="FFFFFF"/>
                  </a:outerShdw>
                </a:effectLst>
                <a:cs typeface="Arial" charset="0"/>
              </a:rPr>
            </a:br>
            <a:endParaRPr smtClean="0">
              <a:effectLst>
                <a:outerShdw blurRad="38100" dist="38100" dir="2700000" algn="tl">
                  <a:srgbClr val="FFFFFF"/>
                </a:outerShdw>
              </a:effectLst>
              <a:cs typeface="Arial" charset="0"/>
            </a:endParaRPr>
          </a:p>
        </p:txBody>
      </p:sp>
      <p:sp>
        <p:nvSpPr>
          <p:cNvPr id="15362" name="Text Placeholder 2"/>
          <p:cNvSpPr>
            <a:spLocks noGrp="1"/>
          </p:cNvSpPr>
          <p:nvPr>
            <p:ph type="body" idx="1"/>
          </p:nvPr>
        </p:nvSpPr>
        <p:spPr>
          <a:xfrm>
            <a:off x="685800" y="1219200"/>
            <a:ext cx="8229600" cy="4787900"/>
          </a:xfrm>
        </p:spPr>
        <p:txBody>
          <a:bodyPr/>
          <a:lstStyle/>
          <a:p>
            <a:pPr marL="411163" indent="-342900" eaLnBrk="1" hangingPunct="1">
              <a:buFont typeface="Wingdings" pitchFamily="2" charset="2"/>
              <a:buChar char=""/>
            </a:pPr>
            <a:r>
              <a:rPr smtClean="0">
                <a:cs typeface="Arial" charset="0"/>
              </a:rPr>
              <a:t>Орбіта Венери ближча до кола, ніж орбіта будь-якої іншої планети  Сонячної системи. Період обертання навколо Сонця (венеріанський рік) становить 224,7 земної доби. Іноді Венера підходить до Землі на відстань, меншу 40 млн км.</a:t>
            </a:r>
          </a:p>
          <a:p>
            <a:pPr marL="411163" indent="-342900" eaLnBrk="1" hangingPunct="1">
              <a:buFont typeface="Wingdings" pitchFamily="2" charset="2"/>
              <a:buChar char=""/>
            </a:pPr>
            <a:r>
              <a:rPr smtClean="0">
                <a:cs typeface="Arial" charset="0"/>
              </a:rPr>
              <a:t>Венера обертається навколо своєї осі в зворотному напрямку до обертання навколо Сонця, на відміну від Землі та інших планет. Синедричний період обертання Венери навколо своєї осі (зоряна доба) становить 243,018 земної доби. Тривалість сонячної доби на планеті становить близько 116,75 земних діб.</a:t>
            </a:r>
          </a:p>
        </p:txBody>
      </p:sp>
      <p:pic>
        <p:nvPicPr>
          <p:cNvPr id="15363" name="Picture 58" descr="250px-Venustransit_2004-06-08_07-49"/>
          <p:cNvPicPr>
            <a:picLocks noChangeAspect="1" noChangeArrowheads="1"/>
          </p:cNvPicPr>
          <p:nvPr/>
        </p:nvPicPr>
        <p:blipFill>
          <a:blip r:embed="rId2"/>
          <a:srcRect/>
          <a:stretch>
            <a:fillRect/>
          </a:stretch>
        </p:blipFill>
        <p:spPr bwMode="auto">
          <a:xfrm>
            <a:off x="6156325" y="3987800"/>
            <a:ext cx="2801938" cy="287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3" name="WordArt 7"/>
          <p:cNvSpPr>
            <a:spLocks noChangeArrowheads="1" noChangeShapeType="1" noTextEdit="1"/>
          </p:cNvSpPr>
          <p:nvPr/>
        </p:nvSpPr>
        <p:spPr bwMode="auto">
          <a:xfrm>
            <a:off x="323850" y="4581525"/>
            <a:ext cx="8642350" cy="1714500"/>
          </a:xfrm>
          <a:prstGeom prst="rect">
            <a:avLst/>
          </a:prstGeom>
        </p:spPr>
        <p:txBody>
          <a:bodyPr wrap="none" fromWordArt="1">
            <a:prstTxWarp prst="textPlain">
              <a:avLst>
                <a:gd name="adj" fmla="val 50000"/>
              </a:avLst>
            </a:prstTxWarp>
          </a:bodyPr>
          <a:lstStyle/>
          <a:p>
            <a:pPr algn="ctr"/>
            <a:r>
              <a:rPr lang="ru-RU" sz="3600" kern="10">
                <a:ln w="19050">
                  <a:solidFill>
                    <a:srgbClr val="99CCFF"/>
                  </a:solidFill>
                  <a:round/>
                  <a:headEnd/>
                  <a:tailEnd/>
                </a:ln>
                <a:solidFill>
                  <a:srgbClr val="0066CC"/>
                </a:solidFill>
                <a:effectLst>
                  <a:outerShdw dist="35921" dir="2700000" algn="ctr" rotWithShape="0">
                    <a:srgbClr val="990000"/>
                  </a:outerShdw>
                </a:effectLst>
                <a:latin typeface="Impact"/>
              </a:rPr>
              <a:t>Порівняльні розміри Меркурія,Венери,</a:t>
            </a:r>
          </a:p>
          <a:p>
            <a:pPr algn="ctr"/>
            <a:r>
              <a:rPr lang="ru-RU" sz="3600" kern="10">
                <a:ln w="19050">
                  <a:solidFill>
                    <a:srgbClr val="99CCFF"/>
                  </a:solidFill>
                  <a:round/>
                  <a:headEnd/>
                  <a:tailEnd/>
                </a:ln>
                <a:solidFill>
                  <a:srgbClr val="0066CC"/>
                </a:solidFill>
                <a:effectLst>
                  <a:outerShdw dist="35921" dir="2700000" algn="ctr" rotWithShape="0">
                    <a:srgbClr val="990000"/>
                  </a:outerShdw>
                </a:effectLst>
                <a:latin typeface="Impact"/>
              </a:rPr>
              <a:t>Землі та Марсу</a:t>
            </a:r>
          </a:p>
        </p:txBody>
      </p:sp>
      <p:pic>
        <p:nvPicPr>
          <p:cNvPr id="24584" name="Picture 1" descr="H:\новые док\венера\800px-Terrestrial_planet_size_comparisons.jpg"/>
          <p:cNvPicPr>
            <a:picLocks noChangeAspect="1" noChangeArrowheads="1"/>
          </p:cNvPicPr>
          <p:nvPr/>
        </p:nvPicPr>
        <p:blipFill>
          <a:blip r:embed="rId2"/>
          <a:srcRect t="17377"/>
          <a:stretch>
            <a:fillRect/>
          </a:stretch>
        </p:blipFill>
        <p:spPr bwMode="auto">
          <a:xfrm>
            <a:off x="0" y="765175"/>
            <a:ext cx="9144000" cy="3284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p:cNvSpPr>
          <p:nvPr>
            <p:ph type="body" idx="4294967295"/>
          </p:nvPr>
        </p:nvSpPr>
        <p:spPr>
          <a:xfrm>
            <a:off x="611188" y="476250"/>
            <a:ext cx="8137525" cy="4537075"/>
          </a:xfrm>
        </p:spPr>
        <p:txBody>
          <a:bodyPr/>
          <a:lstStyle/>
          <a:p>
            <a:pPr>
              <a:lnSpc>
                <a:spcPct val="80000"/>
              </a:lnSpc>
              <a:buFont typeface="Wingdings" pitchFamily="2" charset="2"/>
              <a:buNone/>
            </a:pPr>
            <a:r>
              <a:rPr sz="2600" smtClean="0">
                <a:cs typeface="Arial" charset="0"/>
              </a:rPr>
              <a:t>    Венера - третій за яскравістю об'єкт на небі Землі після Сонця і </a:t>
            </a:r>
            <a:r>
              <a:rPr sz="2600" smtClean="0">
                <a:cs typeface="Arial" charset="0"/>
              </a:rPr>
              <a:t>Місяця</a:t>
            </a:r>
            <a:r>
              <a:rPr lang="en-US" sz="2600" dirty="0" smtClean="0">
                <a:cs typeface="Arial" charset="0"/>
              </a:rPr>
              <a:t>.</a:t>
            </a:r>
            <a:r>
              <a:rPr sz="2600" smtClean="0">
                <a:cs typeface="Arial" charset="0"/>
              </a:rPr>
              <a:t> </a:t>
            </a:r>
            <a:r>
              <a:rPr sz="2600" smtClean="0">
                <a:cs typeface="Arial" charset="0"/>
              </a:rPr>
              <a:t>Оскільки Венера ближче до Сонця , ніж Земля , вона ніколи не здається занадто віддаленої від Сонця : </a:t>
            </a:r>
            <a:r>
              <a:rPr sz="2600" smtClean="0">
                <a:cs typeface="Arial" charset="0"/>
              </a:rPr>
              <a:t>м</a:t>
            </a:r>
            <a:r>
              <a:rPr sz="2600" smtClean="0">
                <a:cs typeface="Arial" charset="0"/>
              </a:rPr>
              <a:t>аксимальна </a:t>
            </a:r>
            <a:r>
              <a:rPr sz="2600" smtClean="0">
                <a:cs typeface="Arial" charset="0"/>
              </a:rPr>
              <a:t>кутова відстань між нею і Сонцем становить 47,8 °. Своєї максимальної яскравості Венера досягає незадовго до сходу або через деякий час після заходу Сонця , що дало привід називати її також Вечірня зірка або Ранкова зірка. Венера класифікується як землеподібна планета і іноді її називають « сестрою Землі» , тому що обидві планети схожі розмірами , силою тяжіння і складом</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p:cNvSpPr>
          <p:nvPr>
            <p:ph type="body" idx="4294967295"/>
          </p:nvPr>
        </p:nvSpPr>
        <p:spPr>
          <a:xfrm>
            <a:off x="755650" y="333375"/>
            <a:ext cx="7772400" cy="4572000"/>
          </a:xfrm>
        </p:spPr>
        <p:txBody>
          <a:bodyPr/>
          <a:lstStyle/>
          <a:p>
            <a:pPr>
              <a:lnSpc>
                <a:spcPct val="90000"/>
              </a:lnSpc>
            </a:pPr>
            <a:r>
              <a:rPr sz="2100" smtClean="0">
                <a:cs typeface="Arial" charset="0"/>
              </a:rPr>
              <a:t>Поверхню Венери приховує надзвичайно густа хмарність з хмар сірчаної кислоти з високими відбивними характеристиками, що не дає можливості побачити поверхню у видимому світлі (найщільніша серед інших землеподобних планет атмосфера, що складається головним чином з вуглекислого газу, але прозора для радіохвиль, з допомогою яких згодом і був досліджений рельєф планети).</a:t>
            </a:r>
          </a:p>
          <a:p>
            <a:pPr>
              <a:lnSpc>
                <a:spcPct val="90000"/>
              </a:lnSpc>
            </a:pPr>
            <a:r>
              <a:rPr sz="2100" smtClean="0">
                <a:cs typeface="Arial" charset="0"/>
              </a:rPr>
              <a:t>Дослідження поверхні Венери стало можливим з розвитком радіолокаційних методів . Найбільш докладну карту склав американський апарат « Магеллан » , який зняв 98 % поверхні планети. Картографування виявило на Венері великі височини. Найбільші з них - Земля Іштар і Земля Афродіти , порівнянні за розмірами з земними материками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endParaRPr smtClean="0">
              <a:effectLst/>
              <a:cs typeface="Arial" charset="0"/>
            </a:endParaRPr>
          </a:p>
        </p:txBody>
      </p:sp>
      <p:sp>
        <p:nvSpPr>
          <p:cNvPr id="27651" name="Rectangle 3"/>
          <p:cNvSpPr>
            <a:spLocks noGrp="1"/>
          </p:cNvSpPr>
          <p:nvPr>
            <p:ph type="body" idx="4294967295"/>
          </p:nvPr>
        </p:nvSpPr>
        <p:spPr/>
        <p:txBody>
          <a:bodyPr/>
          <a:lstStyle/>
          <a:p>
            <a:endParaRPr smtClean="0">
              <a:cs typeface="Arial" charset="0"/>
            </a:endParaRPr>
          </a:p>
        </p:txBody>
      </p:sp>
      <p:pic>
        <p:nvPicPr>
          <p:cNvPr id="27652" name="Picture 2" descr="H:\новые док\венера\типографическая карта.png"/>
          <p:cNvPicPr>
            <a:picLocks noChangeAspect="1" noChangeArrowheads="1"/>
          </p:cNvPicPr>
          <p:nvPr/>
        </p:nvPicPr>
        <p:blipFill>
          <a:blip r:embed="rId2"/>
          <a:srcRect/>
          <a:stretch>
            <a:fillRect/>
          </a:stretch>
        </p:blipFill>
        <p:spPr bwMode="auto">
          <a:xfrm>
            <a:off x="684213" y="0"/>
            <a:ext cx="8172450" cy="6858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5" descr="Venera-v-razreze"/>
          <p:cNvPicPr>
            <a:picLocks noChangeAspect="1" noChangeArrowheads="1"/>
          </p:cNvPicPr>
          <p:nvPr/>
        </p:nvPicPr>
        <p:blipFill>
          <a:blip r:embed="rId2"/>
          <a:srcRect/>
          <a:stretch>
            <a:fillRect/>
          </a:stretch>
        </p:blipFill>
        <p:spPr bwMode="auto">
          <a:xfrm>
            <a:off x="0" y="949325"/>
            <a:ext cx="9144000" cy="496411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3_venera">
  <a:themeElements>
    <a:clrScheme name="Custom 1">
      <a:dk1>
        <a:sysClr val="windowText" lastClr="000000"/>
      </a:dk1>
      <a:lt1>
        <a:srgbClr val="FFC000"/>
      </a:lt1>
      <a:dk2>
        <a:srgbClr val="262626"/>
      </a:dk2>
      <a:lt2>
        <a:srgbClr val="A5A1A1"/>
      </a:lt2>
      <a:accent1>
        <a:srgbClr val="92D050"/>
      </a:accent1>
      <a:accent2>
        <a:srgbClr val="FFE084"/>
      </a:accent2>
      <a:accent3>
        <a:srgbClr val="B89A9A"/>
      </a:accent3>
      <a:accent4>
        <a:srgbClr val="DE6B5C"/>
      </a:accent4>
      <a:accent5>
        <a:srgbClr val="8B7B57"/>
      </a:accent5>
      <a:accent6>
        <a:srgbClr val="D34817"/>
      </a:accent6>
      <a:hlink>
        <a:srgbClr val="0070C0"/>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rgbClr val="FFC000"/>
    </a:lt1>
    <a:dk2>
      <a:srgbClr val="262626"/>
    </a:dk2>
    <a:lt2>
      <a:srgbClr val="A5A1A1"/>
    </a:lt2>
    <a:accent1>
      <a:srgbClr val="92D050"/>
    </a:accent1>
    <a:accent2>
      <a:srgbClr val="FFE084"/>
    </a:accent2>
    <a:accent3>
      <a:srgbClr val="B89A9A"/>
    </a:accent3>
    <a:accent4>
      <a:srgbClr val="DE6B5C"/>
    </a:accent4>
    <a:accent5>
      <a:srgbClr val="8B7B57"/>
    </a:accent5>
    <a:accent6>
      <a:srgbClr val="D34817"/>
    </a:accent6>
    <a:hlink>
      <a:srgbClr val="0070C0"/>
    </a:hlink>
    <a:folHlink>
      <a:srgbClr val="FFFFFF"/>
    </a:folHlink>
  </a:clrScheme>
</a:themeOverride>
</file>

<file path=docProps/app.xml><?xml version="1.0" encoding="utf-8"?>
<Properties xmlns="http://schemas.openxmlformats.org/officeDocument/2006/extended-properties" xmlns:vt="http://schemas.openxmlformats.org/officeDocument/2006/docPropsVTypes">
  <Template>203_venera</Template>
  <TotalTime>0</TotalTime>
  <Words>213</Words>
  <Application>Microsoft Office PowerPoint</Application>
  <PresentationFormat>Экран (4:3)</PresentationFormat>
  <Paragraphs>15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203_venera</vt:lpstr>
      <vt:lpstr>ВЕНЕРА </vt:lpstr>
      <vt:lpstr>Слайд 2</vt:lpstr>
      <vt:lpstr>Загальні характеристики</vt:lpstr>
      <vt:lpstr>Планетарні характеристики </vt:lpstr>
      <vt:lpstr>Слайд 5</vt:lpstr>
      <vt:lpstr>Слайд 6</vt:lpstr>
      <vt:lpstr>Слайд 7</vt:lpstr>
      <vt:lpstr>Слайд 8</vt:lpstr>
      <vt:lpstr>Слайд 9</vt:lpstr>
      <vt:lpstr>Дослідження і геологія </vt:lpstr>
      <vt:lpstr>Поверхня </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2015-03-01T17:15:53Z</dcterms:created>
  <dcterms:modified xsi:type="dcterms:W3CDTF">2015-03-01T17:30:15Z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TC102905519990</vt:lpwstr>
  </property>
</Properties>
</file>