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8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902E-F6D1-4648-A4C8-117BF591B55A}" type="datetimeFigureOut">
              <a:rPr lang="ru-RU" smtClean="0"/>
              <a:t>04.11.2013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F04-A156-485B-B6DE-B7C9037D28C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902E-F6D1-4648-A4C8-117BF591B55A}" type="datetimeFigureOut">
              <a:rPr lang="ru-RU" smtClean="0"/>
              <a:t>04.11.2013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F04-A156-485B-B6DE-B7C9037D28C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902E-F6D1-4648-A4C8-117BF591B55A}" type="datetimeFigureOut">
              <a:rPr lang="ru-RU" smtClean="0"/>
              <a:t>04.11.2013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F04-A156-485B-B6DE-B7C9037D28C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902E-F6D1-4648-A4C8-117BF591B55A}" type="datetimeFigureOut">
              <a:rPr lang="ru-RU" smtClean="0"/>
              <a:t>04.11.2013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F04-A156-485B-B6DE-B7C9037D28C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902E-F6D1-4648-A4C8-117BF591B55A}" type="datetimeFigureOut">
              <a:rPr lang="ru-RU" smtClean="0"/>
              <a:t>04.11.2013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F04-A156-485B-B6DE-B7C9037D28C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902E-F6D1-4648-A4C8-117BF591B55A}" type="datetimeFigureOut">
              <a:rPr lang="ru-RU" smtClean="0"/>
              <a:t>04.11.2013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F04-A156-485B-B6DE-B7C9037D28C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902E-F6D1-4648-A4C8-117BF591B55A}" type="datetimeFigureOut">
              <a:rPr lang="ru-RU" smtClean="0"/>
              <a:t>04.11.2013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F04-A156-485B-B6DE-B7C9037D28C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902E-F6D1-4648-A4C8-117BF591B55A}" type="datetimeFigureOut">
              <a:rPr lang="ru-RU" smtClean="0"/>
              <a:t>04.11.2013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F04-A156-485B-B6DE-B7C9037D28C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902E-F6D1-4648-A4C8-117BF591B55A}" type="datetimeFigureOut">
              <a:rPr lang="ru-RU" smtClean="0"/>
              <a:t>04.11.2013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F04-A156-485B-B6DE-B7C9037D28C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902E-F6D1-4648-A4C8-117BF591B55A}" type="datetimeFigureOut">
              <a:rPr lang="ru-RU" smtClean="0"/>
              <a:t>04.11.2013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F04-A156-485B-B6DE-B7C9037D28C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0902E-F6D1-4648-A4C8-117BF591B55A}" type="datetimeFigureOut">
              <a:rPr lang="ru-RU" smtClean="0"/>
              <a:t>04.11.2013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99F04-A156-485B-B6DE-B7C9037D28C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0902E-F6D1-4648-A4C8-117BF591B55A}" type="datetimeFigureOut">
              <a:rPr lang="ru-RU" smtClean="0"/>
              <a:t>04.11.2013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99F04-A156-485B-B6DE-B7C9037D28CF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60" y="0"/>
            <a:ext cx="10191768" cy="764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00496" y="5643578"/>
            <a:ext cx="6400800" cy="1752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noFill/>
              </a:rPr>
              <a:t>Прищепчук Надежда</a:t>
            </a:r>
            <a:endParaRPr lang="ru-RU" sz="2400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noFill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00166" y="2857496"/>
            <a:ext cx="66146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Солнечная система</a:t>
            </a:r>
            <a:endParaRPr lang="ru-RU" sz="6000" b="1" dirty="0">
              <a:ln w="11430">
                <a:solidFill>
                  <a:srgbClr val="FFFF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Управляющая кнопка: в конец 8">
            <a:hlinkClick r:id="" action="ppaction://hlinkshowjump?jump=lastslide" highlightClick="1"/>
          </p:cNvPr>
          <p:cNvSpPr/>
          <p:nvPr/>
        </p:nvSpPr>
        <p:spPr>
          <a:xfrm>
            <a:off x="7858148" y="428604"/>
            <a:ext cx="571504" cy="571504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298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lum bright="10000" contrast="-10000"/>
          </a:blip>
          <a:srcRect/>
          <a:stretch>
            <a:fillRect/>
          </a:stretch>
        </p:blipFill>
        <p:spPr bwMode="auto">
          <a:xfrm>
            <a:off x="4684" y="0"/>
            <a:ext cx="91346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/>
          <a:lstStyle/>
          <a:p>
            <a:r>
              <a:rPr lang="ru-RU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itchFamily="2" charset="0"/>
              </a:rPr>
              <a:t>План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itchFamily="2" charset="0"/>
              </a:rPr>
              <a:t>: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7422" y="1785926"/>
            <a:ext cx="592935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itchFamily="2" charset="0"/>
                <a:hlinkClick r:id="rId3" action="ppaction://hlinksldjump"/>
              </a:rPr>
              <a:t>Солнечная система. </a:t>
            </a:r>
          </a:p>
          <a:p>
            <a:pPr marL="342900" indent="-342900"/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itchFamily="2" charset="0"/>
                <a:hlinkClick r:id="rId3" action="ppaction://hlinksldjump"/>
              </a:rPr>
              <a:t>Планеты солнечной системы.</a:t>
            </a:r>
            <a:endParaRPr lang="ru-RU" sz="32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Segoe Print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itchFamily="2" charset="0"/>
                <a:hlinkClick r:id="rId4" action="ppaction://hlinksldjump"/>
              </a:rPr>
              <a:t>Солнце</a:t>
            </a:r>
            <a:endParaRPr lang="ru-RU" sz="32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Segoe Print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itchFamily="2" charset="0"/>
                <a:hlinkClick r:id="rId5" action="ppaction://hlinksldjump"/>
              </a:rPr>
              <a:t>Земля</a:t>
            </a:r>
            <a:endParaRPr lang="ru-RU" sz="32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Segoe Print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Segoe Print" pitchFamily="2" charset="0"/>
                <a:hlinkClick r:id="rId6" action="ppaction://hlinksldjump"/>
              </a:rPr>
              <a:t>Луна</a:t>
            </a:r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</p:spTree>
  </p:cSld>
  <p:clrMapOvr>
    <a:masterClrMapping/>
  </p:clrMapOvr>
  <p:transition advTm="3697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668" r="11957"/>
          <a:stretch>
            <a:fillRect/>
          </a:stretch>
        </p:blipFill>
        <p:spPr bwMode="auto">
          <a:xfrm>
            <a:off x="0" y="-285775"/>
            <a:ext cx="9144000" cy="714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928662" y="214290"/>
            <a:ext cx="750099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СОЛНЕЧНАЯ СИСТЕМА, система космических тел, включающая, помимо центрального светила Солнца девять больших планет:</a:t>
            </a:r>
          </a:p>
          <a:p>
            <a:endParaRPr lang="ru-RU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   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Меркурий, первая планета от Солнцу большая планета Солнечной системы.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  Венера вторая планета от Солнца и ближайшая к Земле большая планета Солнечной системы.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   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Земля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единственная планета солнечной системы на которой существует жизнь.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    Марс четвертая планета по счету находящееся в нашей солнечной системе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    Юпитер пятая от Солнца большая планета.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    Сатурн планета, среднее расстояние от Солнца 9,54 а. е., период обращения 29,46 года.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    Уран седьмая от Солнца, относится к планетам-гигантам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    Нептун относится к планетам-гигантам, от восьмая планета от солнца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     Плутон является последней девятой планетой солнечной системы.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ransition advTm="7644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0570" r="30606" b="13970"/>
          <a:stretch>
            <a:fillRect/>
          </a:stretch>
        </p:blipFill>
        <p:spPr bwMode="auto">
          <a:xfrm>
            <a:off x="0" y="-857280"/>
            <a:ext cx="9144000" cy="835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357158" y="1285860"/>
            <a:ext cx="77153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egoe Print" pitchFamily="2" charset="0"/>
              </a:rPr>
              <a:t>Солнце - центральная и единственная звезда Солнечной системы, вокруг которой обращаются другие объекты этой системы: планеты и их спутники, карликовые планеты и их спутники, астероиды, метеориты, кометы и космическая пыль. Масса Солнца составляет 99,8% от суммарной массы всей Солнечной системы. </a:t>
            </a:r>
          </a:p>
          <a:p>
            <a:endParaRPr lang="ru-RU" sz="2000" dirty="0" smtClean="0">
              <a:latin typeface="Segoe Print" pitchFamily="2" charset="0"/>
            </a:endParaRPr>
          </a:p>
          <a:p>
            <a:r>
              <a:rPr lang="ru-RU" sz="2000" dirty="0" smtClean="0">
                <a:latin typeface="Segoe Print" pitchFamily="2" charset="0"/>
              </a:rPr>
              <a:t> Солнечное излучение поддерживает жизнь на Земле. Солнце состоит из водорода (~73% от массы и ~92% от объёма), гелия (~25% от массы и ~7% от объёма) и следующих, входящих в его состав в малых концентрациях, элементов: железа, никеля, кислорода, азота, кремния, серы, магния, углерода, неона, кальция и хрома. По спектральной классификации Солнце относится к типу G2V («жёлтый карлик»).</a:t>
            </a:r>
            <a:endParaRPr lang="ru-RU" sz="2000" dirty="0">
              <a:latin typeface="Segoe Print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8794" y="428604"/>
            <a:ext cx="4643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Segoe Print" pitchFamily="2" charset="0"/>
              </a:rPr>
              <a:t>Солнце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Segoe Print" pitchFamily="2" charset="0"/>
            </a:endParaRPr>
          </a:p>
        </p:txBody>
      </p:sp>
    </p:spTree>
  </p:cSld>
  <p:clrMapOvr>
    <a:masterClrMapping/>
  </p:clrMapOvr>
  <p:transition advTm="6723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29671" b="6228"/>
          <a:stretch>
            <a:fillRect/>
          </a:stretch>
        </p:blipFill>
        <p:spPr bwMode="auto">
          <a:xfrm>
            <a:off x="-285784" y="-142877"/>
            <a:ext cx="9429785" cy="7072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1714480" y="214290"/>
            <a:ext cx="19736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Земля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00562" y="500042"/>
            <a:ext cx="442917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Segoe Print" pitchFamily="2" charset="0"/>
              </a:rPr>
              <a:t>Земля́ - третья от Солнца планета и пятая по размеру среди всех планет Солнечной системы. Она является также крупнейшей по диаметру, массе и плотности среди планет земной группы. Единственное известное человеку на данный момент тело Солнечной системы в частности и Вселенной вообще, населённое живыми организмами. </a:t>
            </a:r>
          </a:p>
          <a:p>
            <a:endParaRPr lang="ru-RU" dirty="0" smtClean="0">
              <a:solidFill>
                <a:schemeClr val="bg1"/>
              </a:solidFill>
              <a:latin typeface="Segoe Print" pitchFamily="2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Segoe Print" pitchFamily="2" charset="0"/>
              </a:rPr>
              <a:t> Кроме того, Земля имеет наибольшую плотность, самую сильную поверхностную гравитацию, сильнейшее магнитное поле, и возможно обладает самой активной тектоникой плит среди этих четырёх планет (Меркурий, Венера, Земля, Марс).</a:t>
            </a:r>
            <a:endParaRPr lang="ru-RU" dirty="0">
              <a:solidFill>
                <a:schemeClr val="bg1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advTm="8002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2728" r="16818" b="154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786182" y="500042"/>
            <a:ext cx="3786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Print" pitchFamily="2" charset="0"/>
              </a:rPr>
              <a:t>Луна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14546" y="1142984"/>
            <a:ext cx="67151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Segoe Print" pitchFamily="2" charset="0"/>
              </a:rPr>
              <a:t>Луна́ — естественный спутник Земли. Второй по яркости объект на земном небосводе после Солнца и пятый по величине естественный спутник планеты Солнечной системы. Среднее расстояние между центрами Земли и Луны — 384 467 км (0,002 57 а. е., ~ 30 диаметров Земли).</a:t>
            </a:r>
          </a:p>
          <a:p>
            <a:endParaRPr lang="ru-RU" dirty="0" smtClean="0">
              <a:solidFill>
                <a:schemeClr val="bg1"/>
              </a:solidFill>
              <a:latin typeface="Segoe Print" pitchFamily="2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Segoe Print" pitchFamily="2" charset="0"/>
              </a:rPr>
              <a:t>Видимая звёздная величина полной Луны на земном небе −12,71м. Освещённость, создаваемая полной Луной возле поверхности Земли при ясной погоде, составляет 0,25 — 1 лк.</a:t>
            </a:r>
          </a:p>
          <a:p>
            <a:endParaRPr lang="ru-RU" dirty="0" smtClean="0">
              <a:solidFill>
                <a:schemeClr val="bg1"/>
              </a:solidFill>
              <a:latin typeface="Segoe Print" pitchFamily="2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Segoe Print" pitchFamily="2" charset="0"/>
              </a:rPr>
              <a:t>Луна является единственным астрономическим объектом вне Земли, на котором побывал человек.</a:t>
            </a:r>
            <a:endParaRPr lang="ru-RU" dirty="0">
              <a:solidFill>
                <a:schemeClr val="bg1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advTm="741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60" y="0"/>
            <a:ext cx="10191768" cy="764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 t="1776"/>
          <a:stretch>
            <a:fillRect/>
          </a:stretch>
        </p:blipFill>
        <p:spPr bwMode="auto">
          <a:xfrm>
            <a:off x="5286380" y="3857628"/>
            <a:ext cx="440388" cy="43256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 l="13372" t="5382" r="13372" b="5382"/>
          <a:stretch>
            <a:fillRect/>
          </a:stretch>
        </p:blipFill>
        <p:spPr bwMode="auto">
          <a:xfrm>
            <a:off x="5572132" y="4143380"/>
            <a:ext cx="571504" cy="57150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/>
          <a:srcRect l="13672" t="1562" r="13672" b="3125"/>
          <a:stretch>
            <a:fillRect/>
          </a:stretch>
        </p:blipFill>
        <p:spPr bwMode="auto">
          <a:xfrm>
            <a:off x="6215074" y="4572008"/>
            <a:ext cx="1785950" cy="175714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0166" y="785794"/>
            <a:ext cx="3519953" cy="350236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7348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29 -0.32817 C 0.05729 -0.07077 -0.12188 0.14061 -0.34288 0.13946 C -0.56389 0.13922 -0.7415 -0.07123 -0.7415 -0.32863 C -0.74184 -0.58696 -0.56198 -0.79394 -0.34219 -0.79394 C -0.12292 -0.79394 0.05642 -0.58696 0.05729 -0.32817 Z " pathEditMode="relative" rAng="5400000" ptsTypes="fffff">
                                      <p:cBhvr>
                                        <p:cTn id="6" dur="5000" spd="-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54 -0.19449 C -0.02482 -0.037 -0.13802 0.07701 -0.26701 0.06175 C -0.39427 0.04348 -0.48871 -0.09782 -0.47725 -0.25462 C -0.46562 -0.41258 -0.3526 -0.52382 -0.22482 -0.50694 C -0.09757 -0.49028 -0.00052 -0.35106 -0.01354 -0.19449 Z " pathEditMode="relative" rAng="5739576" ptsTypes="fffff">
                                      <p:cBhvr>
                                        <p:cTn id="8" dur="5000" spd="-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" y="-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87 -0.20837 C 0.0375 -0.01665 -0.11423 0.12096 -0.28663 0.10014 C -0.45937 0.07725 -0.58802 -0.09875 -0.57378 -0.28954 C -0.5592 -0.4815 -0.4092 -0.61817 -0.23559 -0.59574 C -0.06337 -0.57331 0.06597 -0.39986 0.05087 -0.20837 Z " pathEditMode="relative" rAng="5735674" ptsTypes="fffff">
                                      <p:cBhvr>
                                        <p:cTn id="10" dur="5000" spd="-100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" y="-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-785850" y="0"/>
            <a:ext cx="10853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Segoe Print" pitchFamily="2" charset="0"/>
              </a:rPr>
              <a:t>Спасибо за просмотр</a:t>
            </a:r>
            <a:endParaRPr lang="ru-RU" b="1" dirty="0">
              <a:latin typeface="Segoe Print" pitchFamily="2" charset="0"/>
            </a:endParaRPr>
          </a:p>
        </p:txBody>
      </p:sp>
      <p:sp>
        <p:nvSpPr>
          <p:cNvPr id="4" name="Управляющая кнопка: в начало 3">
            <a:hlinkClick r:id="" action="ppaction://hlinkshowjump?jump=firstslide" highlightClick="1"/>
          </p:cNvPr>
          <p:cNvSpPr/>
          <p:nvPr/>
        </p:nvSpPr>
        <p:spPr>
          <a:xfrm>
            <a:off x="8072462" y="285728"/>
            <a:ext cx="642942" cy="571504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454</Words>
  <Application>Microsoft Office PowerPoint</Application>
  <PresentationFormat>Экран (4:3)</PresentationFormat>
  <Paragraphs>34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План:</vt:lpstr>
      <vt:lpstr>Слайд 3</vt:lpstr>
      <vt:lpstr>Слайд 4</vt:lpstr>
      <vt:lpstr>Слайд 5</vt:lpstr>
      <vt:lpstr>Слайд 6</vt:lpstr>
      <vt:lpstr>Слайд 7</vt:lpstr>
      <vt:lpstr>Спасибо за просмотр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Lenovo</cp:lastModifiedBy>
  <cp:revision>16</cp:revision>
  <dcterms:created xsi:type="dcterms:W3CDTF">2013-11-04T17:36:46Z</dcterms:created>
  <dcterms:modified xsi:type="dcterms:W3CDTF">2013-11-04T20:15:50Z</dcterms:modified>
</cp:coreProperties>
</file>