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Lst>
  <p:sldIdLst>
    <p:sldId id="256" r:id="rId4"/>
    <p:sldId id="258" r:id="rId5"/>
    <p:sldId id="257" r:id="rId6"/>
    <p:sldId id="259" r:id="rId7"/>
    <p:sldId id="260" r:id="rId8"/>
    <p:sldId id="261" r:id="rId9"/>
    <p:sldId id="262" r:id="rId10"/>
    <p:sldId id="26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DEEF"/>
    <a:srgbClr val="67E6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5" d="100"/>
          <a:sy n="75" d="100"/>
        </p:scale>
        <p:origin x="-4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17.12.2012</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17.12.2012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17.12.2012</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071678"/>
            <a:ext cx="8229600" cy="4525963"/>
          </a:xfrm>
        </p:spPr>
        <p:txBody>
          <a:bodyPr>
            <a:normAutofit fontScale="92500" lnSpcReduction="10000"/>
          </a:bodyPr>
          <a:lstStyle/>
          <a:p>
            <a:endParaRPr lang="ru-RU" dirty="0" smtClean="0"/>
          </a:p>
          <a:p>
            <a:endParaRPr lang="ru-RU" dirty="0" smtClean="0"/>
          </a:p>
          <a:p>
            <a:endParaRPr lang="ru-RU" dirty="0" smtClean="0"/>
          </a:p>
          <a:p>
            <a:endParaRPr lang="ru-RU" dirty="0" smtClean="0"/>
          </a:p>
          <a:p>
            <a:pPr>
              <a:buNone/>
            </a:pPr>
            <a:endParaRPr lang="ru-RU" dirty="0" smtClean="0"/>
          </a:p>
          <a:p>
            <a:pPr>
              <a:buNone/>
            </a:pP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rPr>
              <a:t>the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rPr>
              <a:t>increase in world temperatures due to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rPr>
              <a:t>the</a:t>
            </a:r>
            <a:endParaRPr lang="ru-RU"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endParaRPr>
          </a:p>
          <a:p>
            <a:pPr>
              <a:buNone/>
            </a:pP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rPr>
              <a:t>greenhouse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rPr>
              <a:t>effect</a:t>
            </a:r>
            <a:r>
              <a:rPr lang="en-US" sz="36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gsong Std R" pitchFamily="18" charset="-128"/>
                <a:ea typeface="Adobe Fangsong Std R" pitchFamily="18"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5" end="5"/>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6000" b="1" spc="150" dirty="0" smtClean="0">
                <a:ln w="11430"/>
                <a:solidFill>
                  <a:srgbClr val="F8F8F8"/>
                </a:solidFill>
                <a:effectLst>
                  <a:outerShdw blurRad="25400" algn="tl" rotWithShape="0">
                    <a:srgbClr val="000000">
                      <a:alpha val="43000"/>
                    </a:srgbClr>
                  </a:outerShdw>
                </a:effectLst>
              </a:rPr>
              <a:t>The greenhouse effect</a:t>
            </a:r>
            <a:endParaRPr lang="ru-RU" sz="6000" b="1" spc="150" dirty="0">
              <a:ln w="11430"/>
              <a:solidFill>
                <a:srgbClr val="F8F8F8"/>
              </a:solidFill>
              <a:effectLst>
                <a:outerShdw blurRad="25400" algn="tl" rotWithShape="0">
                  <a:srgbClr val="000000">
                    <a:alpha val="43000"/>
                  </a:srgbClr>
                </a:outerShdw>
              </a:effectLst>
            </a:endParaRPr>
          </a:p>
        </p:txBody>
      </p:sp>
      <p:sp>
        <p:nvSpPr>
          <p:cNvPr id="3" name="Содержимое 2"/>
          <p:cNvSpPr>
            <a:spLocks noGrp="1"/>
          </p:cNvSpPr>
          <p:nvPr>
            <p:ph idx="1"/>
          </p:nvPr>
        </p:nvSpPr>
        <p:spPr>
          <a:xfrm>
            <a:off x="500034" y="2000240"/>
            <a:ext cx="8229600" cy="4525963"/>
          </a:xfrm>
        </p:spPr>
        <p:txBody>
          <a:bodyPr>
            <a:normAutofit/>
            <a:scene3d>
              <a:camera prst="orthographicFront"/>
              <a:lightRig rig="soft" dir="t">
                <a:rot lat="0" lon="0" rev="10800000"/>
              </a:lightRig>
            </a:scene3d>
            <a:sp3d>
              <a:bevelT w="27940" h="12700"/>
              <a:contourClr>
                <a:srgbClr val="DDDDDD"/>
              </a:contourClr>
            </a:sp3d>
          </a:bodyPr>
          <a:lstStyle/>
          <a:p>
            <a:r>
              <a:rPr lang="en-US" sz="4000" b="1" spc="150" dirty="0" smtClean="0">
                <a:ln w="11430"/>
                <a:solidFill>
                  <a:srgbClr val="F8F8F8"/>
                </a:solidFill>
                <a:effectLst>
                  <a:outerShdw blurRad="25400" algn="tl" rotWithShape="0">
                    <a:srgbClr val="000000">
                      <a:alpha val="43000"/>
                    </a:srgbClr>
                  </a:outerShdw>
                </a:effectLst>
              </a:rPr>
              <a:t>The </a:t>
            </a:r>
            <a:r>
              <a:rPr lang="en-US" sz="4000" b="1" spc="150" dirty="0" smtClean="0">
                <a:ln w="11430"/>
                <a:solidFill>
                  <a:srgbClr val="F8F8F8"/>
                </a:solidFill>
                <a:effectLst>
                  <a:outerShdw blurRad="25400" algn="tl" rotWithShape="0">
                    <a:srgbClr val="000000">
                      <a:alpha val="43000"/>
                    </a:srgbClr>
                  </a:outerShdw>
                </a:effectLst>
              </a:rPr>
              <a:t>phenomenon by which the earth’s atmosphere traps some of the sun’s heat as it radiated from the earth’s surface</a:t>
            </a:r>
            <a:endParaRPr lang="ru-RU" sz="4000" b="1" spc="150" dirty="0">
              <a:ln w="11430"/>
              <a:solidFill>
                <a:srgbClr val="F8F8F8"/>
              </a:solidFill>
              <a:effectLst>
                <a:outerShdw blurRad="25400" algn="tl" rotWithShape="0">
                  <a:srgbClr val="000000">
                    <a:alpha val="43000"/>
                  </a:srgbClr>
                </a:outerShdw>
              </a:effectLst>
            </a:endParaRPr>
          </a:p>
        </p:txBody>
      </p:sp>
      <p:pic>
        <p:nvPicPr>
          <p:cNvPr id="4" name="Рисунок 3" descr="парниковый эффект.jpg"/>
          <p:cNvPicPr>
            <a:picLocks noChangeAspect="1"/>
          </p:cNvPicPr>
          <p:nvPr/>
        </p:nvPicPr>
        <p:blipFill>
          <a:blip r:embed="rId3" cstate="print"/>
          <a:stretch>
            <a:fillRect/>
          </a:stretch>
        </p:blipFill>
        <p:spPr>
          <a:xfrm>
            <a:off x="1428728" y="857232"/>
            <a:ext cx="5927804" cy="4643446"/>
          </a:xfrm>
          <a:prstGeom prst="round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Заголовок 12"/>
          <p:cNvSpPr>
            <a:spLocks noGrp="1"/>
          </p:cNvSpPr>
          <p:nvPr>
            <p:ph type="subTitle" idx="1"/>
          </p:nvPr>
        </p:nvSpPr>
        <p:spPr>
          <a:xfrm>
            <a:off x="571472" y="1571612"/>
            <a:ext cx="8215370" cy="4210064"/>
          </a:xfrm>
        </p:spPr>
        <p:txBody>
          <a:bodyPr>
            <a:noAutofit/>
          </a:bodyPr>
          <a:lstStyle/>
          <a:p>
            <a:r>
              <a:rPr lang="en-US" sz="36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Cataneo BT" pitchFamily="66" charset="0"/>
                <a:ea typeface="Adobe Fan Heiti Std B" pitchFamily="34" charset="-128"/>
                <a:cs typeface="Aharoni" pitchFamily="2" charset="-79"/>
              </a:rPr>
              <a:t>The greenhouse effect, fumes from chimneys, industrial wastes, and air pollution are the cause of global warming. As the Earth gets hotter, the ice caps and glaciers may melt and sea level may rise. </a:t>
            </a:r>
            <a:endParaRPr lang="ru-RU" sz="36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Adobe Fan Heiti Std B" pitchFamily="34" charset="-128"/>
              <a:ea typeface="Adobe Fan Heiti Std B" pitchFamily="34" charset="-128"/>
              <a:cs typeface="Aharoni" pitchFamily="2" charset="-79"/>
            </a:endParaRPr>
          </a:p>
        </p:txBody>
      </p:sp>
      <p:pic>
        <p:nvPicPr>
          <p:cNvPr id="17" name="Рисунок 16" descr="0_68a6c_786848c1_XL.jpeg"/>
          <p:cNvPicPr>
            <a:picLocks noChangeAspect="1"/>
          </p:cNvPicPr>
          <p:nvPr/>
        </p:nvPicPr>
        <p:blipFill>
          <a:blip r:embed="rId3" cstate="print"/>
          <a:stretch>
            <a:fillRect/>
          </a:stretch>
        </p:blipFill>
        <p:spPr>
          <a:xfrm>
            <a:off x="5851256" y="0"/>
            <a:ext cx="3292744" cy="2357430"/>
          </a:xfrm>
          <a:prstGeom prst="flowChartPunchedTape">
            <a:avLst/>
          </a:prstGeom>
          <a:ln>
            <a:noFill/>
          </a:ln>
          <a:effectLst>
            <a:softEdge rad="112500"/>
          </a:effectLst>
        </p:spPr>
      </p:pic>
      <p:pic>
        <p:nvPicPr>
          <p:cNvPr id="19" name="Рисунок 18" descr="474c91a4661b60e6.jpg"/>
          <p:cNvPicPr>
            <a:picLocks noChangeAspect="1"/>
          </p:cNvPicPr>
          <p:nvPr/>
        </p:nvPicPr>
        <p:blipFill>
          <a:blip r:embed="rId4" cstate="print"/>
          <a:stretch>
            <a:fillRect/>
          </a:stretch>
        </p:blipFill>
        <p:spPr>
          <a:xfrm>
            <a:off x="6000760" y="2095500"/>
            <a:ext cx="3571875" cy="4762500"/>
          </a:xfrm>
          <a:prstGeom prst="parallelogram">
            <a:avLst/>
          </a:prstGeom>
          <a:ln>
            <a:noFill/>
          </a:ln>
          <a:effectLst>
            <a:softEdge rad="112500"/>
          </a:effectLst>
        </p:spPr>
      </p:pic>
      <p:pic>
        <p:nvPicPr>
          <p:cNvPr id="20" name="Рисунок 19" descr="Untitled-1437.jpg"/>
          <p:cNvPicPr>
            <a:picLocks noChangeAspect="1"/>
          </p:cNvPicPr>
          <p:nvPr/>
        </p:nvPicPr>
        <p:blipFill>
          <a:blip r:embed="rId5" cstate="print"/>
          <a:stretch>
            <a:fillRect/>
          </a:stretch>
        </p:blipFill>
        <p:spPr>
          <a:xfrm>
            <a:off x="0" y="0"/>
            <a:ext cx="2490411" cy="3530266"/>
          </a:xfrm>
          <a:prstGeom prst="flowChartMagneticDrum">
            <a:avLst/>
          </a:prstGeom>
          <a:ln>
            <a:noFill/>
          </a:ln>
          <a:effectLst>
            <a:softEdge rad="112500"/>
          </a:effectLst>
        </p:spPr>
      </p:pic>
      <p:pic>
        <p:nvPicPr>
          <p:cNvPr id="21" name="Рисунок 20" descr="DETAIL_PICTURE_519770.jpg"/>
          <p:cNvPicPr>
            <a:picLocks noChangeAspect="1"/>
          </p:cNvPicPr>
          <p:nvPr/>
        </p:nvPicPr>
        <p:blipFill>
          <a:blip r:embed="rId6" cstate="print"/>
          <a:stretch>
            <a:fillRect/>
          </a:stretch>
        </p:blipFill>
        <p:spPr>
          <a:xfrm>
            <a:off x="0" y="3571876"/>
            <a:ext cx="4077249" cy="3055790"/>
          </a:xfrm>
          <a:prstGeom prst="flowChartDelay">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800" decel="100000"/>
                                        <p:tgtEl>
                                          <p:spTgt spid="16">
                                            <p:txEl>
                                              <p:pRg st="0" end="0"/>
                                            </p:txEl>
                                          </p:spTgt>
                                        </p:tgtEl>
                                      </p:cBhvr>
                                    </p:animEffect>
                                    <p:anim calcmode="lin" valueType="num">
                                      <p:cBhvr>
                                        <p:cTn id="8" dur="800" decel="100000" fill="hold"/>
                                        <p:tgtEl>
                                          <p:spTgt spid="1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4)">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0" fill="hold"/>
                                        <p:tgtEl>
                                          <p:spTgt spid="19"/>
                                        </p:tgtEl>
                                        <p:attrNameLst>
                                          <p:attrName>ppt_w</p:attrName>
                                        </p:attrNameLst>
                                      </p:cBhvr>
                                      <p:tavLst>
                                        <p:tav tm="0" fmla="#ppt_w*sin(2.5*pi*$)">
                                          <p:val>
                                            <p:fltVal val="0"/>
                                          </p:val>
                                        </p:tav>
                                        <p:tav tm="100000">
                                          <p:val>
                                            <p:fltVal val="1"/>
                                          </p:val>
                                        </p:tav>
                                      </p:tavLst>
                                    </p:anim>
                                    <p:anim calcmode="lin" valueType="num">
                                      <p:cBhvr>
                                        <p:cTn id="39" dur="5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428596" y="428604"/>
            <a:ext cx="2571768" cy="371477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accent2">
                      <a:lumMod val="20000"/>
                      <a:lumOff val="80000"/>
                    </a:schemeClr>
                  </a:solidFill>
                </a:ln>
                <a:solidFill>
                  <a:schemeClr val="accent2">
                    <a:lumMod val="60000"/>
                    <a:lumOff val="40000"/>
                  </a:schemeClr>
                </a:solidFill>
                <a:effectLst>
                  <a:outerShdw blurRad="50800" dist="39000" dir="5460000" algn="tl">
                    <a:srgbClr val="000000">
                      <a:alpha val="38000"/>
                    </a:srgbClr>
                  </a:outerShdw>
                </a:effectLst>
                <a:latin typeface="Adobe Caslon Pro" pitchFamily="18" charset="0"/>
              </a:rPr>
              <a:t>If people of the world don’t unite their efforts against global warming we are all sunk. If people of the world don’t unite their efforts against global warming we are all sunk.</a:t>
            </a:r>
            <a:endParaRPr lang="ru-RU" sz="2800" b="1" dirty="0">
              <a:ln w="11430">
                <a:solidFill>
                  <a:schemeClr val="accent2">
                    <a:lumMod val="20000"/>
                    <a:lumOff val="80000"/>
                  </a:schemeClr>
                </a:solidFill>
              </a:ln>
              <a:solidFill>
                <a:schemeClr val="accent2">
                  <a:lumMod val="60000"/>
                  <a:lumOff val="40000"/>
                </a:schemeClr>
              </a:solidFill>
              <a:effectLst>
                <a:outerShdw blurRad="50800" dist="39000" dir="5460000" algn="tl">
                  <a:srgbClr val="000000">
                    <a:alpha val="38000"/>
                  </a:srgbClr>
                </a:outerShdw>
              </a:effectLst>
            </a:endParaRPr>
          </a:p>
        </p:txBody>
      </p:sp>
      <p:pic>
        <p:nvPicPr>
          <p:cNvPr id="7" name="Рисунок 6" descr="hands.jpeg"/>
          <p:cNvPicPr>
            <a:picLocks noGrp="1" noChangeAspect="1"/>
          </p:cNvPicPr>
          <p:nvPr>
            <p:ph type="pic" idx="1"/>
          </p:nvPr>
        </p:nvPicPr>
        <p:blipFill>
          <a:blip r:embed="rId2" cstate="print"/>
          <a:srcRect l="10968" r="10968"/>
          <a:stretch>
            <a:fillRect/>
          </a:stretch>
        </p:blip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zemljaogon.jpg"/>
          <p:cNvPicPr>
            <a:picLocks noChangeAspect="1"/>
          </p:cNvPicPr>
          <p:nvPr/>
        </p:nvPicPr>
        <p:blipFill>
          <a:blip r:embed="rId3" cstate="print"/>
          <a:stretch>
            <a:fillRect/>
          </a:stretch>
        </p:blipFill>
        <p:spPr>
          <a:xfrm>
            <a:off x="4214810" y="0"/>
            <a:ext cx="2143108" cy="1714486"/>
          </a:xfrm>
          <a:prstGeom prst="rect">
            <a:avLst/>
          </a:prstGeom>
          <a:ln>
            <a:noFill/>
          </a:ln>
          <a:effectLst>
            <a:softEdge rad="112500"/>
          </a:effectLst>
        </p:spPr>
      </p:pic>
      <p:pic>
        <p:nvPicPr>
          <p:cNvPr id="16" name="Рисунок 15" descr="6833-5beb0141.jpg"/>
          <p:cNvPicPr>
            <a:picLocks noChangeAspect="1"/>
          </p:cNvPicPr>
          <p:nvPr/>
        </p:nvPicPr>
        <p:blipFill>
          <a:blip r:embed="rId4" cstate="print"/>
          <a:stretch>
            <a:fillRect/>
          </a:stretch>
        </p:blipFill>
        <p:spPr>
          <a:xfrm>
            <a:off x="2786050" y="4572008"/>
            <a:ext cx="2714644" cy="1749007"/>
          </a:xfrm>
          <a:prstGeom prst="rect">
            <a:avLst/>
          </a:prstGeom>
          <a:ln>
            <a:noFill/>
          </a:ln>
          <a:effectLst>
            <a:softEdge rad="112500"/>
          </a:effectLst>
        </p:spPr>
      </p:pic>
      <p:sp>
        <p:nvSpPr>
          <p:cNvPr id="6" name="Текст 5"/>
          <p:cNvSpPr>
            <a:spLocks noGrp="1"/>
          </p:cNvSpPr>
          <p:nvPr>
            <p:ph type="body" sz="half" idx="2"/>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First of all plants and factories must lessen pollution, purifying air. We must lessen exhaust fumes from   </a:t>
            </a:r>
          </a:p>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public and personal transport.</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 name="Рисунок 10" descr="090609.jpg"/>
          <p:cNvPicPr>
            <a:picLocks noGrp="1" noChangeAspect="1"/>
          </p:cNvPicPr>
          <p:nvPr>
            <p:ph type="pic" idx="1"/>
          </p:nvPr>
        </p:nvPicPr>
        <p:blipFill>
          <a:blip r:embed="rId5" cstate="print"/>
          <a:srcRect l="6396" r="6396"/>
          <a:stretch>
            <a:fillRect/>
          </a:stretch>
        </p:blipFill>
        <p:spPr>
          <a:xfrm>
            <a:off x="2786050" y="1428736"/>
            <a:ext cx="3429024" cy="2949197"/>
          </a:xfrm>
          <a:prstGeom prst="rect">
            <a:avLst/>
          </a:prstGeom>
          <a:ln>
            <a:noFill/>
          </a:ln>
          <a:effectLst>
            <a:softEdge rad="112500"/>
          </a:effectLst>
        </p:spPr>
      </p:pic>
      <p:pic>
        <p:nvPicPr>
          <p:cNvPr id="13" name="Рисунок 12" descr="88792-image3182.jpg"/>
          <p:cNvPicPr>
            <a:picLocks noChangeAspect="1"/>
          </p:cNvPicPr>
          <p:nvPr/>
        </p:nvPicPr>
        <p:blipFill>
          <a:blip r:embed="rId6" cstate="print"/>
          <a:srcRect l="-554"/>
          <a:stretch>
            <a:fillRect/>
          </a:stretch>
        </p:blipFill>
        <p:spPr>
          <a:xfrm>
            <a:off x="5363983" y="4214818"/>
            <a:ext cx="3764825" cy="2632501"/>
          </a:xfrm>
          <a:prstGeom prst="rect">
            <a:avLst/>
          </a:prstGeom>
          <a:ln>
            <a:noFill/>
          </a:ln>
          <a:effectLst>
            <a:softEdge rad="112500"/>
          </a:effectLst>
        </p:spPr>
      </p:pic>
      <p:pic>
        <p:nvPicPr>
          <p:cNvPr id="12" name="Рисунок 11" descr="34192.jpg"/>
          <p:cNvPicPr>
            <a:picLocks noChangeAspect="1"/>
          </p:cNvPicPr>
          <p:nvPr/>
        </p:nvPicPr>
        <p:blipFill>
          <a:blip r:embed="rId7" cstate="print"/>
          <a:stretch>
            <a:fillRect/>
          </a:stretch>
        </p:blipFill>
        <p:spPr>
          <a:xfrm>
            <a:off x="-142908" y="0"/>
            <a:ext cx="4286281" cy="1571612"/>
          </a:xfrm>
          <a:prstGeom prst="rect">
            <a:avLst/>
          </a:prstGeom>
          <a:ln>
            <a:noFill/>
          </a:ln>
          <a:effectLst>
            <a:softEdge rad="112500"/>
          </a:effectLst>
        </p:spPr>
      </p:pic>
      <p:pic>
        <p:nvPicPr>
          <p:cNvPr id="18" name="Рисунок 17" descr="484_big.jpg"/>
          <p:cNvPicPr>
            <a:picLocks noChangeAspect="1"/>
          </p:cNvPicPr>
          <p:nvPr/>
        </p:nvPicPr>
        <p:blipFill>
          <a:blip r:embed="rId8" cstate="print"/>
          <a:stretch>
            <a:fillRect/>
          </a:stretch>
        </p:blipFill>
        <p:spPr>
          <a:xfrm>
            <a:off x="6286496" y="0"/>
            <a:ext cx="2857504" cy="42862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5" name="Содержимое 2"/>
          <p:cNvSpPr>
            <a:spLocks noGrp="1"/>
          </p:cNvSpPr>
          <p:nvPr>
            <p:ph idx="1"/>
          </p:nvPr>
        </p:nvSpPr>
        <p:spPr>
          <a:xfrm>
            <a:off x="457200" y="1600200"/>
            <a:ext cx="8229600" cy="4525963"/>
          </a:xfrm>
        </p:spPr>
        <p:txBody>
          <a:bodyPr>
            <a:normAutofit/>
            <a:scene3d>
              <a:camera prst="orthographicFront"/>
              <a:lightRig rig="soft" dir="t">
                <a:rot lat="0" lon="0" rev="10800000"/>
              </a:lightRig>
            </a:scene3d>
            <a:sp3d>
              <a:bevelT w="27940" h="12700"/>
              <a:contourClr>
                <a:srgbClr val="DDDDDD"/>
              </a:contourClr>
            </a:sp3d>
          </a:bodyPr>
          <a:lstStyle/>
          <a:p>
            <a:pPr>
              <a:buNone/>
            </a:pPr>
            <a:r>
              <a:rPr lang="en-US" sz="6000" b="1" spc="150" dirty="0" smtClean="0">
                <a:ln w="11430"/>
                <a:solidFill>
                  <a:srgbClr val="F8F8F8"/>
                </a:solidFill>
                <a:effectLst>
                  <a:outerShdw blurRad="25400" algn="tl" rotWithShape="0">
                    <a:srgbClr val="000000">
                      <a:alpha val="43000"/>
                    </a:srgbClr>
                  </a:outerShdw>
                </a:effectLst>
                <a:latin typeface="Lucida Calligraphy" pitchFamily="66" charset="0"/>
                <a:cs typeface="Adobe Arabic" pitchFamily="18" charset="-78"/>
              </a:rPr>
              <a:t>We must protect nature and ourselves from global warming.</a:t>
            </a:r>
            <a:endParaRPr lang="ru-RU" sz="6000" b="1" spc="150" dirty="0">
              <a:ln w="11430"/>
              <a:solidFill>
                <a:srgbClr val="F8F8F8"/>
              </a:solidFill>
              <a:effectLst>
                <a:outerShdw blurRad="25400" algn="tl" rotWithShape="0">
                  <a:srgbClr val="000000">
                    <a:alpha val="43000"/>
                  </a:srgbClr>
                </a:outerShdw>
              </a:effectLst>
              <a:cs typeface="Adobe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0"/>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chemeClr val="bg1"/>
                  </a:solidFill>
                </a:ln>
                <a:solidFill>
                  <a:schemeClr val="accent3">
                    <a:lumMod val="60000"/>
                    <a:lumOff val="40000"/>
                  </a:schemeClr>
                </a:solidFill>
                <a:effectLst>
                  <a:reflection blurRad="12700" stA="50000" endPos="50000" dist="5000" dir="5400000" sy="-100000" rotWithShape="0"/>
                </a:effectLst>
                <a:latin typeface="Kristen ITC" pitchFamily="66" charset="0"/>
              </a:rPr>
              <a:t>Thank you very much</a:t>
            </a:r>
            <a:endParaRPr lang="ru-RU" b="1" cap="all" dirty="0">
              <a:ln w="0">
                <a:solidFill>
                  <a:schemeClr val="bg1"/>
                </a:solidFill>
              </a:ln>
              <a:solidFill>
                <a:schemeClr val="accent3">
                  <a:lumMod val="60000"/>
                  <a:lumOff val="4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0</TotalTime>
  <Words>146</Words>
  <Application>Microsoft Office PowerPoint</Application>
  <PresentationFormat>Экран (4:3)</PresentationFormat>
  <Paragraphs>15</Paragraphs>
  <Slides>8</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8</vt:i4>
      </vt:variant>
    </vt:vector>
  </HeadingPairs>
  <TitlesOfParts>
    <vt:vector size="11" baseType="lpstr">
      <vt:lpstr>Тема Office</vt:lpstr>
      <vt:lpstr>Поток</vt:lpstr>
      <vt:lpstr>Модульная</vt:lpstr>
      <vt:lpstr>Слайд 1</vt:lpstr>
      <vt:lpstr>Слайд 2</vt:lpstr>
      <vt:lpstr>The greenhouse effect</vt:lpstr>
      <vt:lpstr>Слайд 4</vt:lpstr>
      <vt:lpstr>Слайд 5</vt:lpstr>
      <vt:lpstr>Слайд 6</vt:lpstr>
      <vt:lpstr>Слайд 7</vt:lpstr>
      <vt:lpstr>Thank you very much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Иришка</dc:creator>
  <cp:lastModifiedBy>user</cp:lastModifiedBy>
  <cp:revision>1</cp:revision>
  <dcterms:created xsi:type="dcterms:W3CDTF">2012-12-17T10:39:41Z</dcterms:created>
  <dcterms:modified xsi:type="dcterms:W3CDTF">2012-12-17T11:57:32Z</dcterms:modified>
</cp:coreProperties>
</file>