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3" r:id="rId6"/>
    <p:sldId id="262" r:id="rId7"/>
    <p:sldId id="260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997009-091A-441E-B840-8286249968C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7CC0F1-BC66-4CAD-8481-EEC40169D7A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413145" cy="43204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Save </a:t>
            </a:r>
            <a:br>
              <a:rPr lang="en-US" sz="8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8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</a:t>
            </a:r>
            <a:br>
              <a:rPr lang="en-US" sz="8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8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Planet</a:t>
            </a:r>
            <a:endParaRPr lang="ru-RU" sz="8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0"/>
            <a:ext cx="7125112" cy="158417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28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resentation </a:t>
            </a:r>
            <a:r>
              <a:rPr lang="en-US" sz="28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prepared </a:t>
            </a:r>
            <a:endParaRPr lang="ru-RU" sz="2800" b="1" dirty="0" smtClean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800" b="1" i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Valeria Fefelova</a:t>
            </a:r>
            <a:endParaRPr lang="ru-RU" sz="28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083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1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12976"/>
            <a:ext cx="8712968" cy="1468800"/>
          </a:xfrm>
        </p:spPr>
        <p:txBody>
          <a:bodyPr/>
          <a:lstStyle/>
          <a:p>
            <a:pPr algn="ctr"/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main measures struggle against water pollution are sewage treatment entering the reservoir. Of great importance is the introduction of modern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drainless 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of technologies in industrial production.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1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98884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Soil Pollution is the result of of economic activities in the past and now.</a:t>
            </a: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Most often the soil is polluted metals and organic materials, oils, tar, pesticides, explosives and toxic substances, radioactive and other harmful products. 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3796" y="270254"/>
            <a:ext cx="4748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300" dirty="0">
                <a:ln w="11430" cmpd="sng">
                  <a:solidFill>
                    <a:srgbClr val="C1EC7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3BF45">
                    <a:lumMod val="50000"/>
                  </a:srgbClr>
                </a:solidFill>
                <a:effectLst>
                  <a:glow rad="45500">
                    <a:srgbClr val="C1EC76">
                      <a:satMod val="220000"/>
                      <a:alpha val="35000"/>
                    </a:srgbClr>
                  </a:glow>
                </a:effectLst>
              </a:rPr>
              <a:t>Soil Pollution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588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pc="300" dirty="0">
                <a:ln w="11430" cmpd="sng">
                  <a:solidFill>
                    <a:srgbClr val="C1EC7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3BF45">
                    <a:lumMod val="50000"/>
                  </a:srgbClr>
                </a:solidFill>
                <a:effectLst>
                  <a:glow rad="45500">
                    <a:srgbClr val="C1EC76">
                      <a:satMod val="220000"/>
                      <a:alpha val="35000"/>
                    </a:srgbClr>
                  </a:glow>
                </a:effectLst>
              </a:rPr>
              <a:t>The source is industrial or household waste disposal in certain places, or unauthorized landfills</a:t>
            </a:r>
            <a:endParaRPr lang="ru-RU" sz="2800" b="1" spc="300" dirty="0">
              <a:ln w="11430" cmpd="sng">
                <a:solidFill>
                  <a:srgbClr val="C1EC76">
                    <a:tint val="10000"/>
                  </a:srgbClr>
                </a:solidFill>
                <a:prstDash val="solid"/>
                <a:miter lim="800000"/>
              </a:ln>
              <a:solidFill>
                <a:srgbClr val="F3BF45">
                  <a:lumMod val="50000"/>
                </a:srgbClr>
              </a:solidFill>
              <a:effectLst>
                <a:glow rad="45500">
                  <a:srgbClr val="C1EC76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44" y="569218"/>
            <a:ext cx="2238375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49080"/>
            <a:ext cx="3352800" cy="2447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" y="2348880"/>
            <a:ext cx="3264364" cy="2448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4699386"/>
            <a:ext cx="2190750" cy="2143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2401824" cy="30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3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8832" y="3220527"/>
            <a:ext cx="80586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 </a:t>
            </a:r>
            <a:r>
              <a:rPr lang="en-US" sz="60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you live here!</a:t>
            </a:r>
            <a:endParaRPr lang="ru-RU" sz="60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83671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C1EC7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1EC7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C1EC7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C1EC76">
                      <a:satMod val="220000"/>
                      <a:alpha val="35000"/>
                    </a:srgbClr>
                  </a:glow>
                </a:effectLst>
              </a:rPr>
              <a:t>Protect nature</a:t>
            </a:r>
          </a:p>
        </p:txBody>
      </p:sp>
    </p:spTree>
    <p:extLst>
      <p:ext uri="{BB962C8B-B14F-4D97-AF65-F5344CB8AC3E}">
        <p14:creationId xmlns:p14="http://schemas.microsoft.com/office/powerpoint/2010/main" val="2163404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8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97"/>
            <a:ext cx="8964488" cy="2052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main problem of mankind today is polluted environment in which we live.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57" y="3192485"/>
            <a:ext cx="2202993" cy="2202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3478" y1="84000" x2="63478" y2="84000"/>
                        <a14:backgroundMark x1="71304" y1="74444" x2="71304" y2="74444"/>
                        <a14:backgroundMark x1="20652" y1="77333" x2="20652" y2="77333"/>
                        <a14:backgroundMark x1="74130" y1="65778" x2="74130" y2="65778"/>
                        <a14:backgroundMark x1="80652" y1="68222" x2="80652" y2="6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91" y="5057799"/>
            <a:ext cx="1840205" cy="1800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80804" y1="70667" x2="80804" y2="70667"/>
                        <a14:backgroundMark x1="79464" y1="63111" x2="79464" y2="63111"/>
                        <a14:backgroundMark x1="80804" y1="53333" x2="80804" y2="53333"/>
                        <a14:backgroundMark x1="71429" y1="46667" x2="71429" y2="46667"/>
                        <a14:backgroundMark x1="69643" y1="39111" x2="69643" y2="39111"/>
                        <a14:backgroundMark x1="65625" y1="54667" x2="65625" y2="54667"/>
                        <a14:backgroundMark x1="38393" y1="69778" x2="38393" y2="69778"/>
                        <a14:backgroundMark x1="38393" y1="59111" x2="38393" y2="59111"/>
                        <a14:backgroundMark x1="41964" y1="64000" x2="41964" y2="64000"/>
                        <a14:backgroundMark x1="41071" y1="53333" x2="41071" y2="53333"/>
                        <a14:backgroundMark x1="43750" y1="48000" x2="43750" y2="48000"/>
                        <a14:backgroundMark x1="51339" y1="43556" x2="51339" y2="43556"/>
                        <a14:backgroundMark x1="18304" y1="69333" x2="18304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05497"/>
            <a:ext cx="1748296" cy="17561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0256"/>
            <a:ext cx="1905000" cy="14573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9" y="1679465"/>
            <a:ext cx="1941917" cy="14536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7" y="3261598"/>
            <a:ext cx="1941917" cy="14465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93" y="5227144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26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419" y="332656"/>
            <a:ext cx="7117178" cy="844325"/>
          </a:xfrm>
        </p:spPr>
        <p:txBody>
          <a:bodyPr/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</a:rPr>
              <a:t>Air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</a:rPr>
              <a:t>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</a:rPr>
              <a:t>Pollution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85419" y="1484784"/>
            <a:ext cx="7117178" cy="8604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main sources of air Pollution are factories and transportation.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9715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 polluted is a threat to all life.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covers large areas and easily comes in various countries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099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3531900"/>
            <a:ext cx="4434800" cy="332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24" y="3531900"/>
            <a:ext cx="4722876" cy="332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1812"/>
            <a:ext cx="4434800" cy="3530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24" y="0"/>
            <a:ext cx="4722876" cy="3531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24" y="764704"/>
            <a:ext cx="4188281" cy="51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3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752" y="764704"/>
            <a:ext cx="8964488" cy="165248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consequences of air pollution have become problems such as global warming, acid rain and the formation of ozone holes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212976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white">
                  <a:lumMod val="75000"/>
                  <a:lumOff val="25000"/>
                </a:prstClr>
              </a:buClr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prevent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pollution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environmental problems need to install treatment plants in industrial plants that would reduce emissions of chemicals.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526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6" y="-387424"/>
            <a:ext cx="5288901" cy="7750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997" y="3717032"/>
            <a:ext cx="84160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 not allow this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5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17178" cy="864096"/>
          </a:xfrm>
        </p:spPr>
        <p:txBody>
          <a:bodyPr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Pollution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8352928" cy="170472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main sources of water pollution are industrial enterprises which dumped in rivers and reservoirs of untreated </a:t>
            </a:r>
            <a:r>
              <a:rPr lang="en-US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sewage.</a:t>
            </a:r>
          </a:p>
          <a:p>
            <a:pPr algn="ctr"/>
            <a:r>
              <a:rPr lang="en-US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And </a:t>
            </a:r>
            <a:r>
              <a:rPr lang="en-US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also </a:t>
            </a:r>
            <a:r>
              <a:rPr lang="en-US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domestic waste and radioactive substances.</a:t>
            </a:r>
            <a:r>
              <a:rPr lang="en-US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Polluted water is unusable for drinking, bathing and watering plants</a:t>
            </a:r>
            <a:endParaRPr lang="ru-RU" sz="2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99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2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5760640" cy="2088232"/>
          </a:xfrm>
        </p:spPr>
        <p:txBody>
          <a:bodyPr/>
          <a:lstStyle/>
          <a:p>
            <a:pPr algn="ctr"/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Polluted water of the river carry in the seas and oceans. Which and so oil pollution from accidents pipelines and tankers that transported it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99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91" y="3933056"/>
            <a:ext cx="3336032" cy="2762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17" y="522962"/>
            <a:ext cx="3324200" cy="2493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17" y="4355975"/>
            <a:ext cx="3381977" cy="25364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16112"/>
            <a:ext cx="3336032" cy="25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2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571</TotalTime>
  <Words>240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Save  Our  Planet</vt:lpstr>
      <vt:lpstr>Презентация PowerPoint</vt:lpstr>
      <vt:lpstr>Презентация PowerPoint</vt:lpstr>
      <vt:lpstr>Air Pollution</vt:lpstr>
      <vt:lpstr>Презентация PowerPoint</vt:lpstr>
      <vt:lpstr>Презентация PowerPoint</vt:lpstr>
      <vt:lpstr>Презентация PowerPoint</vt:lpstr>
      <vt:lpstr>Water Pollution</vt:lpstr>
      <vt:lpstr>Polluted water of the river carry in the seas and oceans. Which and so oil pollution from accidents pipelines and tankers that transported it</vt:lpstr>
      <vt:lpstr>Презентация PowerPoint</vt:lpstr>
      <vt:lpstr>The main measures struggle against water pollution are sewage treatment entering the reservoir. Of great importance is the introduction of modern drainless of technologies in industrial production.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2014-02-09T13:03:46Z</dcterms:created>
  <dcterms:modified xsi:type="dcterms:W3CDTF">2014-02-09T22:36:20Z</dcterms:modified>
</cp:coreProperties>
</file>