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668" y="548680"/>
            <a:ext cx="842493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Новые и сверхновые звезды</a:t>
            </a:r>
            <a:endParaRPr lang="ru-RU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594928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Подготовила Коваль Юлия</a:t>
            </a:r>
          </a:p>
          <a:p>
            <a:pPr algn="ctr"/>
            <a:r>
              <a:rPr lang="ru-RU" dirty="0" smtClean="0"/>
              <a:t>11-А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731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9252" y="404664"/>
            <a:ext cx="5112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Новые и сверхновые </a:t>
            </a:r>
            <a:r>
              <a:rPr lang="ru-RU" sz="2400" dirty="0">
                <a:solidFill>
                  <a:schemeClr val="bg1"/>
                </a:solidFill>
              </a:rPr>
              <a:t>звезды </a:t>
            </a:r>
            <a:r>
              <a:rPr lang="ru-RU" sz="2400" dirty="0" smtClean="0">
                <a:solidFill>
                  <a:schemeClr val="bg1"/>
                </a:solidFill>
              </a:rPr>
              <a:t>- звёзды</a:t>
            </a:r>
            <a:r>
              <a:rPr lang="ru-RU" sz="2400" dirty="0">
                <a:solidFill>
                  <a:schemeClr val="bg1"/>
                </a:solidFill>
              </a:rPr>
              <a:t>, заканчивающие свою эволюцию в катастрофическом взрывном процессе.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88839"/>
            <a:ext cx="5500836" cy="440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01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После того как звезда достигнет максимума блеска, она начинает ослабевать.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21262"/>
            <a:ext cx="6480720" cy="418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65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8" y="2996952"/>
            <a:ext cx="8574283" cy="352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Вспышки новых звезд объясняются накоплением энер­гии в неглубоких слоях звезды и затем быстрым, сопро­вождаемым взрывом освобождением этой 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45915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Самая большая катастрофа, происходящая со звездой, это вспышка сверхновой звезды.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68423"/>
            <a:ext cx="8352928" cy="462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79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Ядро становится тяжелее и холоднее, в результате более легкие верхние слои начинают падать на </a:t>
            </a:r>
            <a:r>
              <a:rPr lang="ru-RU" sz="2400" dirty="0" smtClean="0">
                <a:solidFill>
                  <a:schemeClr val="bg1"/>
                </a:solidFill>
              </a:rPr>
              <a:t>него.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7" y="3284984"/>
            <a:ext cx="5226765" cy="326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22" y="2117958"/>
            <a:ext cx="3318598" cy="443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0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80" y="3505200"/>
            <a:ext cx="4251920" cy="33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75" y="-15167"/>
            <a:ext cx="3555925" cy="352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90"/>
            <a:ext cx="5588075" cy="352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4" y="3490337"/>
            <a:ext cx="4947709" cy="34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6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Взрыв Белого карлика. Сверхновая звезд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530" y="827584"/>
            <a:ext cx="8448939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302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86</Words>
  <Application>Microsoft Office PowerPoint</Application>
  <PresentationFormat>Экран (4:3)</PresentationFormat>
  <Paragraphs>9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2013-11-25T17:33:00Z</dcterms:created>
  <dcterms:modified xsi:type="dcterms:W3CDTF">2013-11-26T16:33:00Z</dcterms:modified>
</cp:coreProperties>
</file>