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318" r:id="rId4"/>
    <p:sldId id="264" r:id="rId5"/>
    <p:sldId id="312" r:id="rId6"/>
    <p:sldId id="273" r:id="rId7"/>
    <p:sldId id="319" r:id="rId8"/>
    <p:sldId id="320" r:id="rId9"/>
    <p:sldId id="321" r:id="rId10"/>
    <p:sldId id="323" r:id="rId11"/>
    <p:sldId id="322" r:id="rId12"/>
    <p:sldId id="29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938DB3-B74E-480E-A821-C51A8ACA7B51}" type="datetimeFigureOut">
              <a:rPr lang="en-US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88B2C9-2401-40B1-8C80-01FE3424D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BCC291-7E72-4675-806F-2CA86806331F}" type="datetimeFigureOut">
              <a:rPr lang="en-US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52A353-5629-4721-AF4B-0B6BF6EA0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FF9BD-1794-4EE2-B55A-2263F51D8BB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4FD04-6B25-41DF-A1B5-84422F3F52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22CD0-64A9-4F4A-8372-B8184CC732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0D4A0-A74E-47CC-B857-27D0C929C6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8E3D56-EB2B-49EE-8031-5518FAB53F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895C7-467E-4B58-8793-C2B163610E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937F1-BC9C-4EC8-B1B3-D89F34C69E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C47C6-E1CC-45D3-82D7-6AF925C66DD6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15138-284A-4993-B90E-1BAE043362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F353-D747-4285-A782-BC84FCE655D0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ACD4C-F6F5-4F7F-BFDE-3C8512E7B3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0460F-3D71-410D-9AC4-3FC766D37E33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1C314-A2D1-4613-992D-A793E6CEA2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10300-5792-44CA-8AB2-0DFD7B7FF549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5F32-EB4E-43D3-B010-838D0CF89E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E3B6D-B485-47A6-87AA-8F0C529DA5DE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A565A-1F87-493E-A60C-C9959B4765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BA054-3BC4-42DB-BA5C-52BDC9563CF6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EDBFC-5A70-4F22-99DA-F2579DE15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210C1-2396-4AD6-A1F8-E469B79F18E4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4146-4371-481B-993B-03A1C652FD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9E744-951A-42BB-9D40-4B219BE38A81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DE0DF-C415-4060-973B-C789427CC7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0EBF8-A8AB-4F6D-9CEB-4E33398389BC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648E0-064C-40C2-BD2E-D4DA57DBF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A9D21-6423-4A60-8EE4-AD541541EE3B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18BE5-3F1B-439E-95F9-25EA166317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28090-3E3A-498B-8B8E-D05681AA412B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5E54BB8-B46D-4CFD-894A-8B0A4CAF3A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C718DE-5EB5-41CB-A4FF-73D3E97A4847}" type="datetimeFigureOut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5BEDD9B-CB89-41A3-BF21-2EC0E1C571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payphone-project.com/gallery/North_America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861364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</a:rPr>
              <a:t>Modern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Technologys</a:t>
            </a:r>
            <a:endParaRPr lang="en-US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Mobile Recruiting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Voice</a:t>
            </a:r>
          </a:p>
          <a:p>
            <a:r>
              <a:rPr lang="en-US" b="1" dirty="0" smtClean="0"/>
              <a:t>Text - SMS</a:t>
            </a:r>
          </a:p>
          <a:p>
            <a:r>
              <a:rPr lang="en-US" b="1" dirty="0" smtClean="0"/>
              <a:t>Web – corporate career site / blogs</a:t>
            </a:r>
          </a:p>
          <a:p>
            <a:r>
              <a:rPr lang="en-US" b="1" dirty="0" smtClean="0"/>
              <a:t>Search – Autosearch / Profiler/ Indeed</a:t>
            </a:r>
          </a:p>
          <a:p>
            <a:r>
              <a:rPr lang="en-US" b="1" dirty="0" smtClean="0"/>
              <a:t>Social networking – LinkedIn, Facebook, Apps!</a:t>
            </a:r>
          </a:p>
          <a:p>
            <a:r>
              <a:rPr lang="en-US" b="1" dirty="0" smtClean="0"/>
              <a:t>Proximity marketing</a:t>
            </a:r>
          </a:p>
          <a:p>
            <a:r>
              <a:rPr lang="en-US" b="1" dirty="0" smtClean="0"/>
              <a:t>Mobile email</a:t>
            </a:r>
          </a:p>
          <a:p>
            <a:r>
              <a:rPr lang="en-US" b="1" dirty="0" smtClean="0"/>
              <a:t>Video / </a:t>
            </a:r>
            <a:r>
              <a:rPr lang="en-US" b="1" dirty="0" smtClean="0"/>
              <a:t>audio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28750"/>
          </a:xfrm>
        </p:spPr>
        <p:txBody>
          <a:bodyPr>
            <a:normAutofit/>
          </a:bodyPr>
          <a:lstStyle/>
          <a:p>
            <a:r>
              <a:rPr lang="en-US" b="1" dirty="0" smtClean="0"/>
              <a:t>Mobile Device </a:t>
            </a:r>
            <a:r>
              <a:rPr lang="en-US" b="1" dirty="0" smtClean="0"/>
              <a:t>Lineup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b="1" dirty="0" smtClean="0"/>
              <a:t>Recruiting apps</a:t>
            </a:r>
          </a:p>
          <a:p>
            <a:r>
              <a:rPr lang="en-US" b="1" dirty="0" smtClean="0"/>
              <a:t>Construction apps</a:t>
            </a:r>
          </a:p>
          <a:p>
            <a:r>
              <a:rPr lang="en-US" b="1" dirty="0" smtClean="0"/>
              <a:t>QA / QC</a:t>
            </a:r>
          </a:p>
          <a:p>
            <a:r>
              <a:rPr lang="en-US" b="1" dirty="0" smtClean="0"/>
              <a:t>Safety apps</a:t>
            </a:r>
          </a:p>
          <a:p>
            <a:r>
              <a:rPr lang="en-US" b="1" dirty="0" smtClean="0"/>
              <a:t>Various field apps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                                                                                                   </a:t>
            </a:r>
            <a:r>
              <a:rPr lang="en-US" sz="2800" i="1" dirty="0" smtClean="0">
                <a:latin typeface="+mj-lt"/>
              </a:rPr>
              <a:t>                                              </a:t>
            </a:r>
            <a:r>
              <a:rPr lang="en-US" sz="3200" b="1" i="1" dirty="0" smtClean="0">
                <a:latin typeface="+mj-lt"/>
              </a:rPr>
              <a:t>Smart phones…Laptops…Netbooks…Tablets / iPads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Social Media / Mobile Technology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915400" cy="32004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future is now.</a:t>
            </a:r>
          </a:p>
          <a:p>
            <a:pPr eaLnBrk="1" hangingPunct="1"/>
            <a:r>
              <a:rPr lang="en-US" b="1" dirty="0" smtClean="0"/>
              <a:t>The future is </a:t>
            </a:r>
            <a:r>
              <a:rPr lang="en-US" b="1" dirty="0" smtClean="0"/>
              <a:t>mobile.</a:t>
            </a:r>
            <a:endParaRPr lang="en-US" b="1" dirty="0" smtClean="0"/>
          </a:p>
        </p:txBody>
      </p:sp>
      <p:pic>
        <p:nvPicPr>
          <p:cNvPr id="4" name="Picture 9" descr="http://gotchance.com/blog/wp-content/uploads/2008/10SitesYouCanDevelopWithWordpress_B9AE/buddy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4419600" cy="318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т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33600"/>
            <a:ext cx="3276600" cy="245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smtClean="0"/>
              <a:t>technology?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3657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set of methods, </a:t>
            </a:r>
            <a:r>
              <a:rPr lang="en-US" sz="2400" b="1" dirty="0" smtClean="0"/>
              <a:t>tools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ability to live </a:t>
            </a:r>
            <a:r>
              <a:rPr lang="en-US" sz="2400" b="1" dirty="0" smtClean="0"/>
              <a:t>easier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Empowerment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occasion to express </a:t>
            </a:r>
            <a:r>
              <a:rPr lang="en-US" sz="2400" b="1" dirty="0" smtClean="0"/>
              <a:t>themselves</a:t>
            </a: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1" y="0"/>
            <a:chExt cx="9151570" cy="6858000"/>
          </a:xfrm>
        </p:grpSpPr>
        <p:pic>
          <p:nvPicPr>
            <p:cNvPr id="1946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91515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5181600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>
                  <a:latin typeface="Kristen ITC" pitchFamily="66" charset="0"/>
                </a:rPr>
                <a:t>How many of you are using the Social Web?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Web 2.0?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7924800" cy="3763963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 smtClean="0"/>
          </a:p>
          <a:p>
            <a:pPr algn="ctr" eaLnBrk="1" hangingPunct="1"/>
            <a:r>
              <a:rPr lang="en-US" b="1" dirty="0" smtClean="0"/>
              <a:t>LinkedIn</a:t>
            </a:r>
          </a:p>
          <a:p>
            <a:pPr algn="ctr" eaLnBrk="1" hangingPunct="1"/>
            <a:r>
              <a:rPr lang="en-US" b="1" dirty="0" smtClean="0"/>
              <a:t>Facebook</a:t>
            </a:r>
          </a:p>
          <a:p>
            <a:pPr algn="ctr" eaLnBrk="1" hangingPunct="1"/>
            <a:r>
              <a:rPr lang="en-US" b="1" dirty="0" smtClean="0"/>
              <a:t>Twitter</a:t>
            </a:r>
          </a:p>
          <a:p>
            <a:pPr algn="ctr" eaLnBrk="1" hangingPunct="1"/>
            <a:r>
              <a:rPr lang="en-US" b="1" dirty="0" err="1" smtClean="0"/>
              <a:t>Vkontakte</a:t>
            </a:r>
            <a:endParaRPr lang="en-US" b="1" dirty="0" smtClean="0"/>
          </a:p>
          <a:p>
            <a:pPr algn="ctr" eaLnBrk="1" hangingPunct="1"/>
            <a:r>
              <a:rPr lang="en-US" b="1" dirty="0" smtClean="0"/>
              <a:t>Mail.ru</a:t>
            </a:r>
            <a:endParaRPr lang="en-US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915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Social Media and Employee Engagement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371600"/>
            <a:ext cx="6248400" cy="5105401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400" b="1" dirty="0" smtClean="0"/>
              <a:t>Blogs and corporate social media pages are most effective</a:t>
            </a:r>
            <a:br>
              <a:rPr lang="en-US" sz="4400" b="1" dirty="0" smtClean="0"/>
            </a:br>
            <a:endParaRPr lang="en-US" sz="4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400" b="1" dirty="0" smtClean="0"/>
              <a:t>Excellent form of communication in some cases BETTER than email</a:t>
            </a:r>
            <a:br>
              <a:rPr lang="en-US" sz="4400" b="1" dirty="0" smtClean="0"/>
            </a:br>
            <a:endParaRPr lang="en-US" sz="4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400" b="1" dirty="0" smtClean="0"/>
              <a:t>Create more active employee participation  and greater </a:t>
            </a:r>
            <a:r>
              <a:rPr lang="en-US" sz="4400" b="1" dirty="0" smtClean="0"/>
              <a:t>satisfaction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400" b="1" dirty="0" smtClean="0"/>
              <a:t>Current employees can be our best marketing/advertising tool.</a:t>
            </a:r>
          </a:p>
        </p:txBody>
      </p:sp>
      <p:pic>
        <p:nvPicPr>
          <p:cNvPr id="28676" name="Picture 4" descr="http://www.employee-productivity.com/wp-content/uploads/2009/02/employee-productivit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362199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social media recruitin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29146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Benefits of Recruiting Through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Attracts passive and other </a:t>
            </a:r>
            <a:r>
              <a:rPr lang="en-US" sz="2400" b="1" dirty="0" smtClean="0"/>
              <a:t> top </a:t>
            </a:r>
            <a:r>
              <a:rPr lang="en-US" sz="2400" b="1" dirty="0" smtClean="0"/>
              <a:t>quality candidates.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Builds a more personal relationship.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Improves corporate branding.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Improves the candidate experience.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Human contact element.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Increases traffic to the corporate website.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Reduces recruiting costs.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b="1" dirty="0" smtClean="0"/>
              <a:t>Do you Remember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486" name="Picture 6" descr="http://cellphonesonline365.com/uploaded_images/history-of-cell-phones-729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6170">
            <a:off x="4944961" y="1925123"/>
            <a:ext cx="2514599" cy="3810000"/>
          </a:xfrm>
          <a:prstGeom prst="rect">
            <a:avLst/>
          </a:prstGeom>
          <a:noFill/>
        </p:spPr>
      </p:pic>
      <p:pic>
        <p:nvPicPr>
          <p:cNvPr id="20498" name="Picture 18" descr="Large cell 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2188">
            <a:off x="7426510" y="3331879"/>
            <a:ext cx="827489" cy="2653381"/>
          </a:xfrm>
          <a:prstGeom prst="rect">
            <a:avLst/>
          </a:prstGeom>
          <a:noFill/>
        </p:spPr>
      </p:pic>
      <p:pic>
        <p:nvPicPr>
          <p:cNvPr id="20500" name="Picture 20" descr="Lady in Phoneboo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2438400" cy="4648200"/>
          </a:xfrm>
          <a:prstGeom prst="rect">
            <a:avLst/>
          </a:prstGeom>
          <a:noFill/>
        </p:spPr>
      </p:pic>
      <p:pic>
        <p:nvPicPr>
          <p:cNvPr id="20502" name="Picture 22" descr="Highlight for album: North Ameri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9718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b="1" dirty="0" smtClean="0"/>
              <a:t>Mobile is not just a phone.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There’re</a:t>
            </a:r>
            <a:r>
              <a:rPr lang="en-US" b="1" dirty="0" smtClean="0"/>
              <a:t> </a:t>
            </a:r>
            <a:r>
              <a:rPr lang="en-US" b="1" dirty="0" smtClean="0"/>
              <a:t>text, email, video and </a:t>
            </a:r>
            <a:r>
              <a:rPr lang="en-US" b="1" dirty="0" smtClean="0"/>
              <a:t>web technology.</a:t>
            </a:r>
            <a:endParaRPr lang="en-US" b="1" dirty="0" smtClean="0"/>
          </a:p>
        </p:txBody>
      </p:sp>
      <p:pic>
        <p:nvPicPr>
          <p:cNvPr id="19458" name="Picture 2" descr="http://ts1.mm.bing.net/images/thumbnail.aspx?q=218648556068&amp;id=dcd4728b22e1ea829b1fe9adc626af79&amp;url=http%3a%2f%2fooyes.net%2fuserfiles%2fmedia%2fdownloaded%2fthe-evolution-of-cell-phone-design-between-1983-2009-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7162">
            <a:off x="301975" y="2649213"/>
            <a:ext cx="2313720" cy="2051702"/>
          </a:xfrm>
          <a:prstGeom prst="rect">
            <a:avLst/>
          </a:prstGeom>
          <a:noFill/>
        </p:spPr>
      </p:pic>
      <p:pic>
        <p:nvPicPr>
          <p:cNvPr id="19460" name="Picture 4" descr="http://ts2.mm.bing.net/images/thumbnail.aspx?q=232948044673&amp;id=e61b080d259bed2b008b36dcf6eb09de&amp;url=http%3a%2f%2fcommon.ziffdavisinternet.com%2futil_get_image%2f21%2f0%2c1425%2ci%3d218214%26sz%3d1%2c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1485">
            <a:off x="6980706" y="2732950"/>
            <a:ext cx="1524000" cy="1352550"/>
          </a:xfrm>
          <a:prstGeom prst="rect">
            <a:avLst/>
          </a:prstGeom>
          <a:noFill/>
        </p:spPr>
      </p:pic>
      <p:pic>
        <p:nvPicPr>
          <p:cNvPr id="19462" name="Picture 6" descr="http://ts2.mm.bing.net/images/thumbnail.aspx?q=228859517913&amp;id=479609eb52bb93445bb08299c27342e5&amp;url=http%3a%2f%2fwww.priceviewer.com%2fdeal%2fmanage%2fup%2f200912311262297829_2ec4a42331c0d74d26d7cdfa23071a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0013">
            <a:off x="6597618" y="4540218"/>
            <a:ext cx="1524000" cy="1524001"/>
          </a:xfrm>
          <a:prstGeom prst="rect">
            <a:avLst/>
          </a:prstGeom>
          <a:noFill/>
        </p:spPr>
      </p:pic>
      <p:pic>
        <p:nvPicPr>
          <p:cNvPr id="19464" name="Picture 8" descr="http://uhaweb.hartford.edu/kgreenber/t-mobile-g1-cell-ph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1" y="2743200"/>
            <a:ext cx="3429000" cy="3505200"/>
          </a:xfrm>
          <a:prstGeom prst="rect">
            <a:avLst/>
          </a:prstGeom>
          <a:noFill/>
        </p:spPr>
      </p:pic>
      <p:pic>
        <p:nvPicPr>
          <p:cNvPr id="19466" name="Picture 10" descr="http://cr0.worthathousandwords.com/0/AF/3B/A9C7E3D5C73D1480B93CEAA1569.jpg?pid=5400.117&amp;qs=yvFfsbhqenvyz0vkxrl%27fjyFFsbhqEnvyz3irv*%7BuqCEuejlGku%7B%7D%C2%B5!Xsd%7Bxwitth%7C*kfxCWqiyf%25Ov%29E%27Cqgftflsw%7F%23Osy!J%7Ch%7B%7Dvoj4%23Omue%25_r~v%27Oj%7D%23KphdpHh%7Bv%C2%80!Yugj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49573">
            <a:off x="762000" y="5029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34656"/>
            <a:ext cx="5648325" cy="25233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mobile?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389120"/>
          </a:xfrm>
        </p:spPr>
        <p:txBody>
          <a:bodyPr/>
          <a:lstStyle/>
          <a:p>
            <a:r>
              <a:rPr lang="en-US" b="1" dirty="0" smtClean="0"/>
              <a:t>Freedom</a:t>
            </a:r>
            <a:endParaRPr lang="en-US" b="1" dirty="0" smtClean="0"/>
          </a:p>
          <a:p>
            <a:r>
              <a:rPr lang="en-US" b="1" dirty="0" smtClean="0"/>
              <a:t>Anywhere / anytime </a:t>
            </a:r>
            <a:r>
              <a:rPr lang="en-US" b="1" dirty="0" smtClean="0"/>
              <a:t>access</a:t>
            </a:r>
            <a:endParaRPr lang="en-US" b="1" dirty="0" smtClean="0"/>
          </a:p>
          <a:p>
            <a:r>
              <a:rPr lang="en-US" b="1" dirty="0" smtClean="0"/>
              <a:t>Mobile web is on nearly everything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Mobile phone usage outnumbers PC </a:t>
            </a:r>
            <a:r>
              <a:rPr lang="en-US" b="1" dirty="0" smtClean="0"/>
              <a:t>usage</a:t>
            </a:r>
            <a:endParaRPr lang="en-US" b="1" i="1" dirty="0" smtClean="0"/>
          </a:p>
          <a:p>
            <a:r>
              <a:rPr lang="en-US" b="1" dirty="0" smtClean="0"/>
              <a:t>Mobile </a:t>
            </a:r>
            <a:r>
              <a:rPr lang="en-US" b="1" dirty="0" smtClean="0"/>
              <a:t>access greater than PC access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1332</TotalTime>
  <Words>215</Words>
  <Application>Microsoft Office PowerPoint</Application>
  <PresentationFormat>Экран (4:3)</PresentationFormat>
  <Paragraphs>67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Flow</vt:lpstr>
      <vt:lpstr>Modern Technologys</vt:lpstr>
      <vt:lpstr>What is technology?</vt:lpstr>
      <vt:lpstr>Слайд 3</vt:lpstr>
      <vt:lpstr>What is Web 2.0?</vt:lpstr>
      <vt:lpstr>Social Media and Employee Engagement</vt:lpstr>
      <vt:lpstr>Benefits of Recruiting Through Social Media</vt:lpstr>
      <vt:lpstr>Do you Remember?</vt:lpstr>
      <vt:lpstr>Mobile is not just a phone.</vt:lpstr>
      <vt:lpstr>Why mobile?</vt:lpstr>
      <vt:lpstr>Mobile Recruiting</vt:lpstr>
      <vt:lpstr>Mobile Device Lineup </vt:lpstr>
      <vt:lpstr>Social Media / Mobile Technology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MySpace to My Workplace</dc:title>
  <dc:creator>m_allen</dc:creator>
  <cp:lastModifiedBy>skv</cp:lastModifiedBy>
  <cp:revision>229</cp:revision>
  <dcterms:created xsi:type="dcterms:W3CDTF">2009-07-14T19:44:43Z</dcterms:created>
  <dcterms:modified xsi:type="dcterms:W3CDTF">2014-05-04T21:40:02Z</dcterms:modified>
</cp:coreProperties>
</file>