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FB51B9-8F78-40FC-B979-0226526025C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5CA9AA5-3D9C-4285-8AB7-C5499396B8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068169"/>
            <a:ext cx="4176464" cy="2152919"/>
          </a:xfrm>
        </p:spPr>
        <p:txBody>
          <a:bodyPr/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Гіганти всесвіту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7323"/>
            <a:ext cx="2880320" cy="21602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2880320" cy="21602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0" y="2060848"/>
            <a:ext cx="2880320" cy="21602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2880320" cy="4680520"/>
          </a:xfrm>
        </p:spPr>
        <p:txBody>
          <a:bodyPr/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Всесвіту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мають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різний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діаметр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навіть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наше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Сонце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не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найвеличезнішою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втім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і не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найменшою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Має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1391000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кілометрів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діаметрі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Але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Всесвіті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більші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вони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отримали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назву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гіпергіганти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r="7797"/>
          <a:stretch/>
        </p:blipFill>
        <p:spPr>
          <a:xfrm>
            <a:off x="6084168" y="3149897"/>
            <a:ext cx="2668534" cy="181460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/>
          <a:stretch/>
        </p:blipFill>
        <p:spPr>
          <a:xfrm>
            <a:off x="6076285" y="908720"/>
            <a:ext cx="2668534" cy="181460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3"/>
          <a:stretch/>
        </p:blipFill>
        <p:spPr>
          <a:xfrm>
            <a:off x="3851920" y="4221088"/>
            <a:ext cx="2669509" cy="181526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25145"/>
            <a:ext cx="2668533" cy="181460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1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3074680" cy="5242520"/>
          </a:xfrm>
        </p:spPr>
        <p:txBody>
          <a:bodyPr/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Досить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довго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найбільшою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вважалася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VY,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яка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знаходиться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сузір'ї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Великого Пса. Не так давно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радіус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був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уточнений -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приблизно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становить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1300 до 1540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радіусів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Діаметр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цього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надгіганта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складає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близько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2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мільярдів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кілометрів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VY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розташувалася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 5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тисячах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світлових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років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Сонячної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системи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53248"/>
            <a:ext cx="4731579" cy="383257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5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3168352" cy="5472608"/>
          </a:xfrm>
        </p:spPr>
        <p:txBody>
          <a:bodyPr/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Вчені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підрахували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щоб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представити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наскільки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гігантські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розміри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один оборот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зірки-гіпергіганта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займе 1200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років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і то,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якщо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летіти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швидкістю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800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кілометрів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на годину. Або ж,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якщо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зменшити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Землю до 1 сантиметра і так само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пропорційно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зменшити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VY,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розмір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останньої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буде 2,2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кілометра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46690"/>
            <a:ext cx="3557979" cy="21703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3546141" cy="310452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3744416" cy="5363973"/>
          </a:xfrm>
        </p:spPr>
        <p:txBody>
          <a:bodyPr/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Дослідники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вивчали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Велику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Магеланову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Туманність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знайшли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R136a1.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Неймовірне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відкриття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допоміг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зробити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космічний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телескоп НАСА «Хаббл».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R136a1 -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новий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гігант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Гігант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більше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нашого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 256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А ось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яскравістю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R136a1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перевершує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небесне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світило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 десять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мільйонів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Такі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фантастичні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цифри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стали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одкровенням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для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вчених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адже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вважалося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зірок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перевищують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масу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більше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ніж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у 150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не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існує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8727"/>
          <a:stretch/>
        </p:blipFill>
        <p:spPr>
          <a:xfrm>
            <a:off x="4988287" y="620688"/>
            <a:ext cx="3533310" cy="277168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39" y="3645024"/>
            <a:ext cx="3533310" cy="277168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6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2592288" cy="4194154"/>
          </a:xfrm>
        </p:spPr>
        <p:txBody>
          <a:bodyPr/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А ось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найяскравішими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на видимому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небосхилі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Ригель і Денеб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сузір'їв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Оріон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Лебідь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відповідно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Кожна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яскравіше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 55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тисяч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і 72500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Віддалені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нас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ці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світила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на 1600 і 820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світлових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років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uk-UA" dirty="0" smtClean="0"/>
              <a:t>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7724"/>
            <a:ext cx="3173631" cy="23762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6574"/>
          <a:stretch/>
        </p:blipFill>
        <p:spPr>
          <a:xfrm>
            <a:off x="4067944" y="1889282"/>
            <a:ext cx="2088232" cy="169341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51" y="3735040"/>
            <a:ext cx="3168351" cy="23762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43152"/>
            <a:ext cx="2111142" cy="189260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0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24744"/>
            <a:ext cx="3168352" cy="4320480"/>
          </a:xfrm>
        </p:spPr>
        <p:txBody>
          <a:bodyPr/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Ще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одна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яскрава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із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сузір'я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Оріон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Бетельгейзе. Вона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третя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за величиною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світності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Вона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яскравіше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сонячного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за силою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світловипромінювання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 22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тисячі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До слова,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найбільше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яскравих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зірок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зібрано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саме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Оріоні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хоча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блиск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їх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періодично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змінюється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uk-UA" dirty="0" smtClean="0"/>
              <a:t>        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40" y="980728"/>
            <a:ext cx="3264363" cy="24482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r="11924"/>
          <a:stretch/>
        </p:blipFill>
        <p:spPr>
          <a:xfrm>
            <a:off x="4932040" y="3717032"/>
            <a:ext cx="3278168" cy="275875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4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268760"/>
            <a:ext cx="3240360" cy="3888432"/>
          </a:xfrm>
        </p:spPr>
        <p:txBody>
          <a:bodyPr/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Найяскравіші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кажуть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вчені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блакитні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Найяскравішою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відомих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є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UW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СМА. Вона в 860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тисяч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яскравіше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нашого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небесного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світила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 Але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цей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показник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стрімко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падає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оскільки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з часом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яскравість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зірок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змінюється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uk-UA" dirty="0" smtClean="0"/>
              <a:t>       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48" y="476672"/>
            <a:ext cx="3053961" cy="24482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"/>
          <a:stretch/>
        </p:blipFill>
        <p:spPr>
          <a:xfrm>
            <a:off x="4034426" y="3887698"/>
            <a:ext cx="3030283" cy="24554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2132856"/>
            <a:ext cx="2232248" cy="223224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6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543800" cy="914400"/>
          </a:xfrm>
        </p:spPr>
        <p:txBody>
          <a:bodyPr/>
          <a:lstStyle/>
          <a:p>
            <a:pPr algn="ctr"/>
            <a:r>
              <a:rPr lang="uk-UA" dirty="0" smtClean="0">
                <a:latin typeface="Century Gothic" panose="020B0502020202020204" pitchFamily="34" charset="0"/>
              </a:rPr>
              <a:t>Дякуємо за увагу!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142</TotalTime>
  <Words>352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Гіганти всесвіту</vt:lpstr>
      <vt:lpstr>Всі зірки Всесвіту мають різний діаметр. І навіть наше Сонце не є найвеличезнішою зіркою, втім, і не найменшою. Має 1391000 кілометрів у діаметрі. Але у Всесвіті є більші зірки, вони отримали назву гіпергіганти  </vt:lpstr>
      <vt:lpstr>Досить довго найбільшою зіркою вважалася VY, яка знаходиться в сузір'ї Великого Пса. Не так давно радіус зірки був уточнений - і приблизно становить від 1300 до 1540 радіусів Сонця. Діаметр цього надгіганта складає близько 2 мільярдів кілометрів. VY розташувалася в 5 тисячах світлових років від Сонячної системи.</vt:lpstr>
      <vt:lpstr>Вчені підрахували, щоб представити наскільки це гігантські розміри, один оборот навколо зірки-гіпергіганта займе 1200 років, і то, якщо летіти зі швидкістю 800 кілометрів на годину. Або ж, якщо зменшити Землю до 1 сантиметра і так само пропорційно зменшити VY, то розмір останньої буде 2,2 кілометра.</vt:lpstr>
      <vt:lpstr>Дослідники вивчали Велику Магеланову  Туманність  і знайшли зірку R136a1. Неймовірне відкриття допоміг зробити космічний телескоп НАСА «Хаббл». R136a1 - новий гігант Гігант більше нашого Сонця в 256 разів. А ось за яскравістю R136a1 перевершує небесне світило в десять мільйонів разів. Такі фантастичні цифри стали одкровенням для вчених, адже вважалося, що зірок, які перевищують масу Сонця більше ніж у 150 разів, не існує.</vt:lpstr>
      <vt:lpstr>А ось найяскравішими на видимому небосхилі є зірки Ригель і Денеб з сузір'їв Оріон і Лебідь відповідно. Кожна світить яскравіше Сонця в 55 тисяч разів і 72500 разів. Віддалені від нас ці світила на 1600 і 820 світлових років.</vt:lpstr>
      <vt:lpstr>Ще одна яскрава зірка із сузір'я Оріон - зірка Бетельгейзе. Вона третя за величиною світності. Вона яскравіше сонячного світла за силою світловипромінювання в 22 тисячі разів. До слова, найбільше яскравих зірок зібрано саме в Оріоні, хоча блиск їх періодично змінюється.</vt:lpstr>
      <vt:lpstr>Найяскравіші, кажуть вчені, блакитні зірки. Найяскравішою з відомих є UW СМА. Вона в 860 тисяч разів яскравіше нашого небесного світила. Але цей показник стрімко падає, оскільки з часом яскравість зірок змінюється.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</dc:title>
  <dc:creator>Виктория</dc:creator>
  <cp:lastModifiedBy>Виктория</cp:lastModifiedBy>
  <cp:revision>16</cp:revision>
  <dcterms:created xsi:type="dcterms:W3CDTF">2014-11-23T08:45:59Z</dcterms:created>
  <dcterms:modified xsi:type="dcterms:W3CDTF">2014-11-23T12:33:08Z</dcterms:modified>
</cp:coreProperties>
</file>