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B7A45-94D3-4C64-AB01-A0F121D5284C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19F26-A3D4-45C0-B1BD-C0A85C5B5BB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52p01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2452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>
            <a:normAutofit/>
          </a:bodyPr>
          <a:lstStyle/>
          <a:p>
            <a:r>
              <a:rPr lang="ru-RU" sz="5400" i="1" dirty="0" smtClean="0">
                <a:solidFill>
                  <a:srgbClr val="FFFF00"/>
                </a:solidFill>
              </a:rPr>
              <a:t>Нейтронн</a:t>
            </a:r>
            <a:r>
              <a:rPr lang="uk-UA" sz="5400" i="1" dirty="0" smtClean="0">
                <a:solidFill>
                  <a:srgbClr val="FFFF00"/>
                </a:solidFill>
              </a:rPr>
              <a:t>і зорі</a:t>
            </a:r>
            <a:endParaRPr lang="ru-RU" sz="5400" i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4653136"/>
            <a:ext cx="4064496" cy="1752600"/>
          </a:xfrm>
        </p:spPr>
        <p:txBody>
          <a:bodyPr>
            <a:normAutofit fontScale="92500"/>
          </a:bodyPr>
          <a:lstStyle/>
          <a:p>
            <a:r>
              <a:rPr lang="uk-UA" dirty="0" smtClean="0">
                <a:solidFill>
                  <a:srgbClr val="92D050"/>
                </a:solidFill>
              </a:rPr>
              <a:t>Підготувала :</a:t>
            </a:r>
          </a:p>
          <a:p>
            <a:r>
              <a:rPr lang="uk-UA" dirty="0" smtClean="0">
                <a:solidFill>
                  <a:srgbClr val="92D050"/>
                </a:solidFill>
              </a:rPr>
              <a:t> студентка групи 1Ф-14</a:t>
            </a:r>
          </a:p>
          <a:p>
            <a:r>
              <a:rPr lang="uk-UA" dirty="0" smtClean="0">
                <a:solidFill>
                  <a:srgbClr val="92D050"/>
                </a:solidFill>
              </a:rPr>
              <a:t>Яблонська Альбіна</a:t>
            </a:r>
            <a:endParaRPr lang="ru-RU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g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quark_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789040"/>
            <a:ext cx="8229600" cy="2309118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FF00"/>
                </a:solidFill>
              </a:rPr>
              <a:t>Нейтронна зоря</a:t>
            </a:r>
            <a:r>
              <a:rPr lang="ru-RU" sz="2000" dirty="0">
                <a:solidFill>
                  <a:srgbClr val="FFFF00"/>
                </a:solidFill>
              </a:rPr>
              <a:t> — </a:t>
            </a:r>
            <a:r>
              <a:rPr lang="ru-RU" sz="2000" dirty="0">
                <a:solidFill>
                  <a:srgbClr val="FFFF00"/>
                </a:solidFill>
              </a:rPr>
              <a:t>зоря</a:t>
            </a:r>
            <a:r>
              <a:rPr lang="ru-RU" sz="2000" dirty="0">
                <a:solidFill>
                  <a:srgbClr val="FFFF00"/>
                </a:solidFill>
              </a:rPr>
              <a:t> на завершальному етапі своєї </a:t>
            </a:r>
            <a:r>
              <a:rPr lang="ru-RU" sz="2000" dirty="0" smtClean="0">
                <a:solidFill>
                  <a:srgbClr val="FFFF00"/>
                </a:solidFill>
              </a:rPr>
              <a:t>еволюції, </a:t>
            </a:r>
            <a:r>
              <a:rPr lang="ru-RU" sz="2000" dirty="0">
                <a:solidFill>
                  <a:srgbClr val="FFFF00"/>
                </a:solidFill>
              </a:rPr>
              <a:t>що не має внутрішніх джерел енергії та складається переважно з нейтронів, які перебувають у стані виродженого фермі-газу, із невеликою домішкою інших частинок. Густина такого об'єкта, згідно з сучасними астрофізичними </a:t>
            </a:r>
            <a:r>
              <a:rPr lang="uk-UA" sz="2000" dirty="0" smtClean="0">
                <a:solidFill>
                  <a:srgbClr val="FFFF00"/>
                </a:solidFill>
              </a:rPr>
              <a:t>теоріями</a:t>
            </a:r>
            <a:r>
              <a:rPr lang="ru-RU" sz="2000" dirty="0" smtClean="0">
                <a:solidFill>
                  <a:srgbClr val="FFFF00"/>
                </a:solidFill>
              </a:rPr>
              <a:t>, </a:t>
            </a:r>
            <a:r>
              <a:rPr lang="ru-RU" sz="2000" dirty="0">
                <a:solidFill>
                  <a:srgbClr val="FFFF00"/>
                </a:solidFill>
              </a:rPr>
              <a:t>сумірна з густиною атомного </a:t>
            </a:r>
            <a:r>
              <a:rPr lang="ru-RU" sz="2000" dirty="0" smtClean="0">
                <a:solidFill>
                  <a:srgbClr val="FFFF00"/>
                </a:solidFill>
              </a:rPr>
              <a:t>ядра.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romspace2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4234482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Нейтронні зорі — одні з небагатьох астрономічних об'єктів, які спочатку було теоретично передбачено, а потім уже відкрито експериментально. 1932 року 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Ландау припустив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існування надгустих зір, рівновага яких підтримується ядерними силами. А 1934 року астрономи Вальтер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Бааде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 й 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Фріц Цвіккі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 назвали їх </a:t>
            </a:r>
            <a:r>
              <a:rPr lang="ru-RU" sz="2400" i="1" dirty="0">
                <a:solidFill>
                  <a:schemeClr val="accent6">
                    <a:lumMod val="75000"/>
                  </a:schemeClr>
                </a:solidFill>
              </a:rPr>
              <a:t>нейтронними </a:t>
            </a:r>
            <a:r>
              <a:rPr lang="ru-RU" sz="2400" i="1" dirty="0" smtClean="0">
                <a:solidFill>
                  <a:schemeClr val="accent6">
                    <a:lumMod val="75000"/>
                  </a:schemeClr>
                </a:solidFill>
              </a:rPr>
              <a:t>зорями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й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пов'язали з вибухами 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наднових.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Перше загальновизнане спостереження нейтронної зорі відбулося 1968 року, коли були відкрито пульсари.</a:t>
            </a:r>
            <a:endParaRPr lang="uk-UA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00px-neutron_star_cross_section_ru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нейтронна зір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solidFill>
                  <a:srgbClr val="FF0000"/>
                </a:solidFill>
              </a:rPr>
              <a:t>Зоря зберігає свій об'єм завдяки тиску, який утворює газ, розігрітий до високих температур внаслідок ядерного синтезу. Газовий тиск урівноважує гравітаційні сили й протидіє гравітаційному стисканню зорі. </a:t>
            </a:r>
            <a:r>
              <a:rPr lang="ru-RU" sz="2200" dirty="0" smtClean="0">
                <a:solidFill>
                  <a:srgbClr val="FF0000"/>
                </a:solidFill>
              </a:rPr>
              <a:t>Водень</a:t>
            </a:r>
            <a:r>
              <a:rPr lang="ru-RU" sz="2200" dirty="0">
                <a:solidFill>
                  <a:srgbClr val="FF0000"/>
                </a:solidFill>
              </a:rPr>
              <a:t>, що спочатку є основною складовою зір, внаслідок термоядерних реакцій перетворюється на гелій. У центрі зорі поступово накопичується гелієве ядро, маса якого постійно зростає. Зі зменшенням кількості водню, зменшується потужність термоядерних реакцій і, відповідно, температура в надрах зорі. Газовий тиск стане меншим від гравітаційних сил і відбувається стиснення ядра. Після спалювання більшої частини водню, можливі різні сценарії подальшої </a:t>
            </a:r>
            <a:r>
              <a:rPr lang="ru-RU" sz="2200" dirty="0" smtClean="0">
                <a:solidFill>
                  <a:srgbClr val="FF0000"/>
                </a:solidFill>
              </a:rPr>
              <a:t>еволюції зорі</a:t>
            </a:r>
            <a:r>
              <a:rPr lang="ru-RU" sz="2200" dirty="0">
                <a:solidFill>
                  <a:srgbClr val="FF0000"/>
                </a:solidFill>
              </a:rPr>
              <a:t>, що залежать від її </a:t>
            </a:r>
            <a:r>
              <a:rPr lang="uk-UA" sz="2200" dirty="0" smtClean="0">
                <a:solidFill>
                  <a:srgbClr val="FF0000"/>
                </a:solidFill>
              </a:rPr>
              <a:t>маси</a:t>
            </a:r>
            <a:r>
              <a:rPr lang="ru-RU" sz="2200" dirty="0" smtClean="0">
                <a:solidFill>
                  <a:srgbClr val="FF0000"/>
                </a:solidFill>
              </a:rPr>
              <a:t>:</a:t>
            </a:r>
            <a:r>
              <a:rPr lang="ru-RU" sz="2200" dirty="0">
                <a:solidFill>
                  <a:srgbClr val="FF0000"/>
                </a:solidFill>
              </a:rPr>
              <a:t/>
            </a:r>
            <a:br>
              <a:rPr lang="ru-RU" sz="2200" dirty="0">
                <a:solidFill>
                  <a:srgbClr val="FF0000"/>
                </a:solidFill>
              </a:rPr>
            </a:br>
            <a:r>
              <a:rPr lang="ru-RU" sz="2200" noProof="1" smtClean="0">
                <a:solidFill>
                  <a:srgbClr val="FF0000"/>
                </a:solidFill>
              </a:rPr>
              <a:t>Якщо</a:t>
            </a:r>
            <a:r>
              <a:rPr lang="ru-RU" sz="2200" dirty="0" smtClean="0">
                <a:solidFill>
                  <a:srgbClr val="FF0000"/>
                </a:solidFill>
              </a:rPr>
              <a:t> </a:t>
            </a:r>
            <a:r>
              <a:rPr lang="ru-RU" sz="2200" dirty="0">
                <a:solidFill>
                  <a:srgbClr val="FF0000"/>
                </a:solidFill>
              </a:rPr>
              <a:t>маса зорі менша половини маси Сонця, подальші ядерні реакції у ній не відбуваються, і вона поступово згасає.</a:t>
            </a:r>
            <a:br>
              <a:rPr lang="ru-RU" sz="2200" dirty="0">
                <a:solidFill>
                  <a:srgbClr val="FF0000"/>
                </a:solidFill>
              </a:rPr>
            </a:br>
            <a:r>
              <a:rPr lang="ru-RU" sz="2200" dirty="0">
                <a:solidFill>
                  <a:srgbClr val="FF0000"/>
                </a:solidFill>
              </a:rPr>
              <a:t>Якщо маса зорі на головній послідовності більша половини, але менша трьох мас Сонця, то невдовзі після залишення головної послідовності у ній </a:t>
            </a:r>
            <a:r>
              <a:rPr lang="ru-RU" sz="2200" dirty="0" smtClean="0">
                <a:solidFill>
                  <a:srgbClr val="FF0000"/>
                </a:solidFill>
              </a:rPr>
              <a:t>розпочинається потрійна </a:t>
            </a:r>
            <a:r>
              <a:rPr lang="ru-RU" sz="2200" dirty="0">
                <a:solidFill>
                  <a:srgbClr val="FF0000"/>
                </a:solidFill>
              </a:rPr>
              <a:t>гелієва реакція, в якій гелій перетворюється на карбон. Невдовзі після того зоря перетворюється на білий карлик.</a:t>
            </a:r>
            <a:br>
              <a:rPr lang="ru-RU" sz="2200" dirty="0">
                <a:solidFill>
                  <a:srgbClr val="FF0000"/>
                </a:solidFill>
              </a:rPr>
            </a:br>
            <a:r>
              <a:rPr lang="ru-RU" sz="2200" dirty="0">
                <a:solidFill>
                  <a:srgbClr val="FF0000"/>
                </a:solidFill>
              </a:rPr>
              <a:t>У зорях із масою 3-8 мас Сонця у ядрі відбуваються подальші ядерні реакції з утворенням важчих елементів (аж до феруму).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52p01_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5314602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solidFill>
                  <a:schemeClr val="bg1">
                    <a:lumMod val="95000"/>
                  </a:schemeClr>
                </a:solidFill>
              </a:rPr>
              <a:t>Після утворення в зорі залізного ядра подальші ядерні реакції не призводять до виділення енергії. Таким чином, джерела ядерної енергії в надрах зорі майже повністю вичерпано. Якщо маса ядра в цей час перевищує межу Чандрасекара, подальше стиснення приводить до того, що нейтрони в таких умовах стають стабільними частинками. Електрони поєднуються з протонами, і тиск всередині зорі різко зменшується. Центральна частина стискається доти, доки стиснення не буде зупинено тиском виродженої нейтронної речовини. Густина речовини в ядрі стає майже рівною густині атомного ядра. Унаслідок різкого стиснення ядра зовнішні шари зорі падають на ядро — відбувається гравітаційний колапс, який супроводжується спалахом наднової. Внаслідок спалаху зовнішні шари зорі з великою швидкістю викидаються у навколишній простір, а компактне ядро перетворюється на </a:t>
            </a:r>
            <a:r>
              <a:rPr lang="ru-RU" sz="2200" b="1" dirty="0" smtClean="0">
                <a:solidFill>
                  <a:schemeClr val="bg1">
                    <a:lumMod val="95000"/>
                  </a:schemeClr>
                </a:solidFill>
              </a:rPr>
              <a:t>нейтронну зорю</a:t>
            </a:r>
            <a:r>
              <a:rPr lang="ru-RU" sz="22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1">
                    <a:lumMod val="95000"/>
                  </a:schemeClr>
                </a:solidFill>
              </a:rPr>
            </a:b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мал 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2688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Нейтронна зоря має дуже низьку світність (внаслідок невеликого розміру). Безпосередньо спостерігати саму нейтронну зорю важко. Спостереження ведуть опосередковано, через ті ефекти, які спричинюють особливості нейтронної зорі.</a:t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</a:rPr>
              <a:t>У </a:t>
            </a:r>
            <a:r>
              <a:rPr lang="ru-RU" sz="2000" dirty="0" smtClean="0">
                <a:solidFill>
                  <a:schemeClr val="bg1"/>
                </a:solidFill>
              </a:rPr>
              <a:t>Всесвіті</a:t>
            </a:r>
            <a:r>
              <a:rPr lang="ru-RU" sz="2000" dirty="0">
                <a:solidFill>
                  <a:schemeClr val="bg1"/>
                </a:solidFill>
              </a:rPr>
              <a:t> досить поширені подвійні зоряні системи. Якщо одна з зір подвійної системи перетворилась на нейтронну зорю, то можливе перетікання речовини другої зорі на нейтронну зорю (акреція) й утворення акреційного диску. Акреційний диск може мати високу світність за рахунок вивільнення гравітаційної енергії й слугує ознакою існування в подвійній системі компактного й масивного зоряного об'єкта.</a:t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</a:rPr>
              <a:t>Схема гравітаційного лінзування нейтронною зіркою</a:t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</a:rPr>
              <a:t>Якщо нейтронна зоря має потужне магнітне поле, то речовина з акреційного диску випадає на ділянках магнітних полюсів. Кінетична енергія падаючої речовини перетворюється на електромагнітне випромінювання. Обертання призводить до появи пульсара — спостерігається астрономічний об'єкт, що випромінює у імпульсному режимі. Частота пульсацій визначається періодом обертання.</a:t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</a:rPr>
              <a:t>Також поодинокі нейтронні зірки можуть бути виявлені завдяки явищу гравітаційного фокусування (при проходжені нейтронної зірки між звичайною зорею і спостерігачем відбувається візуальне збільшення яскравості зорі, оскільки гравітаційне поле нейтронної зірки викривлює рух світла).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67282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085184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Дякую за увагу!</a:t>
            </a:r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62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Нейтронні зорі</vt:lpstr>
      <vt:lpstr>Слайд 2</vt:lpstr>
      <vt:lpstr>Нейтронна зоря — зоря на завершальному етапі своєї еволюції, що не має внутрішніх джерел енергії та складається переважно з нейтронів, які перебувають у стані виродженого фермі-газу, із невеликою домішкою інших частинок. Густина такого об'єкта, згідно з сучасними астрофізичними теоріями, сумірна з густиною атомного ядра.</vt:lpstr>
      <vt:lpstr>Нейтронні зорі — одні з небагатьох астрономічних об'єктів, які спочатку було теоретично передбачено, а потім уже відкрито експериментально. 1932 року Ландау припустив існування надгустих зір, рівновага яких підтримується ядерними силами. А 1934 року астрономи Вальтер Бааде  й Фріц Цвіккі  назвали їх нейтронними зорями й пов'язали з вибухами наднових. Перше загальновизнане спостереження нейтронної зорі відбулося 1968 року, коли були відкрито пульсари.</vt:lpstr>
      <vt:lpstr>Слайд 5</vt:lpstr>
      <vt:lpstr>Зоря зберігає свій об'єм завдяки тиску, який утворює газ, розігрітий до високих температур внаслідок ядерного синтезу. Газовий тиск урівноважує гравітаційні сили й протидіє гравітаційному стисканню зорі. Водень, що спочатку є основною складовою зір, внаслідок термоядерних реакцій перетворюється на гелій. У центрі зорі поступово накопичується гелієве ядро, маса якого постійно зростає. Зі зменшенням кількості водню, зменшується потужність термоядерних реакцій і, відповідно, температура в надрах зорі. Газовий тиск стане меншим від гравітаційних сил і відбувається стиснення ядра. Після спалювання більшої частини водню, можливі різні сценарії подальшої еволюції зорі, що залежать від її маси: Якщо маса зорі менша половини маси Сонця, подальші ядерні реакції у ній не відбуваються, і вона поступово згасає. Якщо маса зорі на головній послідовності більша половини, але менша трьох мас Сонця, то невдовзі після залишення головної послідовності у ній розпочинається потрійна гелієва реакція, в якій гелій перетворюється на карбон. Невдовзі після того зоря перетворюється на білий карлик. У зорях із масою 3-8 мас Сонця у ядрі відбуваються подальші ядерні реакції з утворенням важчих елементів (аж до феруму). </vt:lpstr>
      <vt:lpstr>Після утворення в зорі залізного ядра подальші ядерні реакції не призводять до виділення енергії. Таким чином, джерела ядерної енергії в надрах зорі майже повністю вичерпано. Якщо маса ядра в цей час перевищує межу Чандрасекара, подальше стиснення приводить до того, що нейтрони в таких умовах стають стабільними частинками. Електрони поєднуються з протонами, і тиск всередині зорі різко зменшується. Центральна частина стискається доти, доки стиснення не буде зупинено тиском виродженої нейтронної речовини. Густина речовини в ядрі стає майже рівною густині атомного ядра. Унаслідок різкого стиснення ядра зовнішні шари зорі падають на ядро — відбувається гравітаційний колапс, який супроводжується спалахом наднової. Внаслідок спалаху зовнішні шари зорі з великою швидкістю викидаються у навколишній простір, а компактне ядро перетворюється на нейтронну зорю. </vt:lpstr>
      <vt:lpstr>Нейтронна зоря має дуже низьку світність (внаслідок невеликого розміру). Безпосередньо спостерігати саму нейтронну зорю важко. Спостереження ведуть опосередковано, через ті ефекти, які спричинюють особливості нейтронної зорі. У Всесвіті досить поширені подвійні зоряні системи. Якщо одна з зір подвійної системи перетворилась на нейтронну зорю, то можливе перетікання речовини другої зорі на нейтронну зорю (акреція) й утворення акреційного диску. Акреційний диск може мати високу світність за рахунок вивільнення гравітаційної енергії й слугує ознакою існування в подвійній системі компактного й масивного зоряного об'єкта. Схема гравітаційного лінзування нейтронною зіркою Якщо нейтронна зоря має потужне магнітне поле, то речовина з акреційного диску випадає на ділянках магнітних полюсів. Кінетична енергія падаючої речовини перетворюється на електромагнітне випромінювання. Обертання призводить до появи пульсара — спостерігається астрономічний об'єкт, що випромінює у імпульсному режимі. Частота пульсацій визначається періодом обертання. Також поодинокі нейтронні зірки можуть бути виявлені завдяки явищу гравітаційного фокусування (при проходжені нейтронної зірки між звичайною зорею і спостерігачем відбувається візуальне збільшення яскравості зорі, оскільки гравітаційне поле нейтронної зірки викривлює рух світла). 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Нейтронні зорі</dc:title>
  <dc:creator>Пользователь Windows</dc:creator>
  <cp:lastModifiedBy>Пользователь Windows</cp:lastModifiedBy>
  <cp:revision>8</cp:revision>
  <dcterms:created xsi:type="dcterms:W3CDTF">2014-11-23T15:03:57Z</dcterms:created>
  <dcterms:modified xsi:type="dcterms:W3CDTF">2014-11-23T16:23:25Z</dcterms:modified>
</cp:coreProperties>
</file>