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6AD402-5833-446C-81EA-6EF02F9FA37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B1CFBE-B442-4E86-BEC1-850BA970A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cosmos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7310489" cy="5482866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85720" y="500042"/>
            <a:ext cx="7686700" cy="8943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Планети земної групи</a:t>
            </a:r>
            <a:endParaRPr kumimoji="0" lang="uk-UA" sz="4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251520" y="0"/>
            <a:ext cx="7892380" cy="65053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перший погляд, Венера дуже схожа на Землю, бо ці планети мають майже однакові розміри та масу. Але ці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пленети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мають і свої відмінності.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Table_dif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22" y="1772816"/>
            <a:ext cx="802420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 txBox="1">
            <a:spLocks/>
          </p:cNvSpPr>
          <p:nvPr/>
        </p:nvSpPr>
        <p:spPr>
          <a:xfrm>
            <a:off x="0" y="0"/>
            <a:ext cx="8172400" cy="2214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+mn-cs"/>
              </a:rPr>
              <a:t>Уперше в історії людства АМС серії “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+mn-cs"/>
              </a:rPr>
              <a:t>Венера”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+mn-cs"/>
              </a:rPr>
              <a:t> (СРСР) зробили м’яку посадку на поверхню іншої планети і передали на Землю телевізійне зображення поверхні Венери.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4" name="Рисунок 3" descr="54806181_venus_mariner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20612"/>
            <a:ext cx="6049700" cy="447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0" y="0"/>
            <a:ext cx="8172400" cy="2357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Панорама поверхні Венери, яку передала АМС “Венера-14”. Небо вдень тьмяне, як на Землі перед дощем. Колір хмар і поверхні червоний, бо атмосфера поглинає сонячне проміння у синій частині спектра.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3643306" cy="3738807"/>
          </a:xfrm>
          <a:prstGeom prst="rect">
            <a:avLst/>
          </a:prstGeom>
        </p:spPr>
      </p:pic>
      <p:pic>
        <p:nvPicPr>
          <p:cNvPr id="4" name="Рисунок 3" descr="Venus-venera13-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714620"/>
            <a:ext cx="3418434" cy="364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0" y="0"/>
            <a:ext cx="8172400" cy="2643182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хмарах на Венері крім пари води утворюються краплини сірчаної кислоти, але до поверхні ці кислотні дощі не долітають, бо під хмарами температура різко підвищується (на поверхні +480) і краплі випаровуються. Хмари на Венері, скоріше, нагадують слабку імлу, в якій видно предмети на відстані до 1 км.</a:t>
            </a:r>
          </a:p>
        </p:txBody>
      </p:sp>
      <p:pic>
        <p:nvPicPr>
          <p:cNvPr id="3" name="Рисунок 2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89859"/>
            <a:ext cx="5163254" cy="3867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ven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86124"/>
            <a:ext cx="220468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089920" cy="3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v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81128"/>
            <a:ext cx="3823337" cy="2276872"/>
          </a:xfrm>
          <a:prstGeom prst="rect">
            <a:avLst/>
          </a:prstGeom>
        </p:spPr>
      </p:pic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357298"/>
            <a:ext cx="3007980" cy="236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а венер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3714752"/>
            <a:ext cx="4045267" cy="2492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192" y="615011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omic Sans MS" pitchFamily="66" charset="0"/>
              </a:rPr>
              <a:t>Карти Венери</a:t>
            </a:r>
            <a:endParaRPr lang="uk-UA" sz="2000" dirty="0">
              <a:latin typeface="Comic Sans MS" pitchFamily="66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0" y="0"/>
            <a:ext cx="8172400" cy="1571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Астрономи створили детальну карту Венери, на якій позначено сотні кратерів, більшість з яких колись були вулканами, бо майже 80% поверхні Венери вкриті вулканічною лавою.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179512" y="620688"/>
            <a:ext cx="7516688" cy="58846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Названий колись за свій червоний колір на честь бога війни,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“кривавий”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  Марс під час протистоянь за яскравістю поступається тільки Венері.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Радіус	0,53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Маса	0,11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Густина	3,9 г/см3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Прискорення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вільного падіння 	  0,37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Атмосфера	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СО2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,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N2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Тиск		0,006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атм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Орбіта	а=1,52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а.о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Рік		687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зем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. діб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Доба	24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год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 37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хв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Температура поверхні,С: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вдень максимальна	+22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вночі 	-60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вночі мінімальна (на полюсі)	-133</a:t>
            </a:r>
          </a:p>
        </p:txBody>
      </p:sp>
      <p:pic>
        <p:nvPicPr>
          <p:cNvPr id="3" name="Рисунок 2" descr="M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3528392" cy="3523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428992" y="0"/>
            <a:ext cx="1512168" cy="64291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Марс</a:t>
            </a:r>
            <a:endParaRPr kumimoji="0" lang="uk-UA" sz="4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220px-Mars_views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816424" cy="652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ars_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3351730" cy="338437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 descr="mars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717032"/>
            <a:ext cx="3096344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0" y="0"/>
            <a:ext cx="7643834" cy="1857364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Марс привернув особливу увагу людей після того, як у 1877 р. італійський астроном Д.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Скіапареллі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відкрив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“канали”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Тоненькі, ледве помітні лінії, які з’єднували темні ділянки поверхні Марса, нагадували людству зрошувальні системи на Землі, тому фантасти висунули ідею  про високий інтелект марсіанської  цивілізації.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загруженное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3"/>
            <a:ext cx="331334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загруженное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002" y="1700808"/>
            <a:ext cx="250616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кіапарелл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149080"/>
            <a:ext cx="4032448" cy="2438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623731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omic Sans MS" pitchFamily="66" charset="0"/>
              </a:rPr>
              <a:t>Д.</a:t>
            </a:r>
            <a:r>
              <a:rPr lang="uk-UA" sz="2000" dirty="0" err="1" smtClean="0">
                <a:latin typeface="Comic Sans MS" pitchFamily="66" charset="0"/>
              </a:rPr>
              <a:t>Скіапарелл</a:t>
            </a:r>
            <a:r>
              <a:rPr lang="uk-UA" dirty="0" err="1" smtClean="0"/>
              <a:t>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77991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000240"/>
            <a:ext cx="437204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агруженное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21088"/>
            <a:ext cx="335014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0" y="0"/>
            <a:ext cx="8100392" cy="1571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Червоний колір марсіанського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грунту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пояснюють значним вмістом (до 16%) оксидів заліза (звичайної іржі).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0" y="0"/>
            <a:ext cx="8100392" cy="1571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Вулкан Олімп, розташований  недалеко від екватора Марса,- найвища гора Сонячної системи. Діаметр вулканічної платформи сягає 700 км, вершина має висоту 27 км, а діаметр жерла вулкана-75 км.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 descr="3-Image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096344" cy="4699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адя\астрономія\c54539949d02978b80515e2fe07be8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00" y="4149080"/>
            <a:ext cx="4568424" cy="2317261"/>
          </a:xfrm>
          <a:prstGeom prst="rect">
            <a:avLst/>
          </a:prstGeom>
          <a:noFill/>
        </p:spPr>
      </p:pic>
      <p:pic>
        <p:nvPicPr>
          <p:cNvPr id="3" name="Picture 3" descr="D:\надя\астрономія\zemna_gru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71942"/>
            <a:ext cx="2517270" cy="2459769"/>
          </a:xfrm>
          <a:prstGeom prst="rect">
            <a:avLst/>
          </a:prstGeom>
          <a:noFill/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611560" y="260648"/>
            <a:ext cx="7128792" cy="3744416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 pitchFamily="34" charset="0"/>
                <a:ea typeface="+mn-ea"/>
                <a:cs typeface="Aparajita" pitchFamily="34" charset="0"/>
              </a:rPr>
              <a:t>Планети земної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 pitchFamily="34" charset="0"/>
                <a:ea typeface="+mn-ea"/>
                <a:cs typeface="Aparajita" pitchFamily="34" charset="0"/>
              </a:rPr>
              <a:t>групи-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 pitchFamily="34" charset="0"/>
                <a:ea typeface="+mn-ea"/>
                <a:cs typeface="Aparajita" pitchFamily="34" charset="0"/>
              </a:rPr>
              <a:t> Меркурій, Венера, Земля і Марс у порівнянні з планетами-гігантами мають відносно невеликі розміри, тверду поверхню та значну густину( близько 5г/см3), бо складаються переважно з важких хімічних елементів. Ці планети  мають гаряче металеве ядро, яке оточене мантією із силікатних порід. Верхній шар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 pitchFamily="34" charset="0"/>
                <a:ea typeface="+mn-ea"/>
                <a:cs typeface="Aparajita" pitchFamily="34" charset="0"/>
              </a:rPr>
              <a:t>планет-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 pitchFamily="34" charset="0"/>
                <a:ea typeface="+mn-ea"/>
                <a:cs typeface="Aparajita" pitchFamily="34" charset="0"/>
              </a:rPr>
              <a:t> кора, формується під дією як внутрішнього тепла, так і зовнішніх ( космічних) факторів.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загруженное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15081" cy="5013176"/>
          </a:xfrm>
          <a:prstGeom prst="rect">
            <a:avLst/>
          </a:prstGeom>
        </p:spPr>
      </p:pic>
      <p:pic>
        <p:nvPicPr>
          <p:cNvPr id="3" name="Рисунок 2" descr="загруженное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548680"/>
            <a:ext cx="3990679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3992402" cy="2990448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0864" y="2060848"/>
            <a:ext cx="3170840" cy="1992649"/>
          </a:xfrm>
          <a:prstGeom prst="rect">
            <a:avLst/>
          </a:prstGeom>
        </p:spPr>
      </p:pic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365104"/>
            <a:ext cx="3266515" cy="2088232"/>
          </a:xfrm>
          <a:prstGeom prst="rect">
            <a:avLst/>
          </a:prstGeom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0" y="285728"/>
            <a:ext cx="7696200" cy="1857364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поверхні Марса теж треба одягати скафандри, але досвід космічних експедицій на Місяць показує, що люди зможуть працювати на цій планеті.</a:t>
            </a: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5px-Mars_f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501008"/>
            <a:ext cx="3024336" cy="315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21f2ed78932fd223a924bf3b5a7f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2945904" cy="2317444"/>
          </a:xfrm>
          <a:prstGeom prst="rect">
            <a:avLst/>
          </a:prstGeom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0" y="0"/>
            <a:ext cx="7696200" cy="4000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Кідонія-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регіон в північній півкулі Марсу, що містить низку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“столових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гір”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(пагорбів з пласким верхом і крутими схилами). Названий на честь давньогрецького полісу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Кідонія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, що містився на північно-західному узбережжі Криту. В областях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Кідонія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міститься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“Марсіанський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сфінкс”-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утворення на поверхні Марса вивітрений пагорб, яке на перших фотографіях зі станції “Вікінг-1” виглядало  схожим на величезне кам’яне обличчя людини.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52528" cy="4752528"/>
          </a:xfrm>
          <a:prstGeom prst="rect">
            <a:avLst/>
          </a:prstGeom>
        </p:spPr>
      </p:pic>
      <p:pic>
        <p:nvPicPr>
          <p:cNvPr id="3" name="Содержимое 4" descr="images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3240360" cy="501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508518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Face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”-фотографія області </a:t>
            </a:r>
            <a:r>
              <a:rPr lang="uk-UA" dirty="0" err="1" smtClean="0">
                <a:solidFill>
                  <a:srgbClr val="FF0000"/>
                </a:solidFill>
                <a:latin typeface="Comic Sans MS" pitchFamily="66" charset="0"/>
              </a:rPr>
              <a:t>Кідонія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 зроблена станцією Вікінг-1 в 1976 році.</a:t>
            </a:r>
            <a:endParaRPr lang="uk-UA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86_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215338" cy="68967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571480"/>
            <a:ext cx="6280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Дякуємо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3410" y="4214818"/>
            <a:ext cx="36102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Виконали роботу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учениці 11-А класу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Черевична Ганна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err="1" smtClean="0">
                <a:solidFill>
                  <a:schemeClr val="bg1"/>
                </a:solidFill>
              </a:rPr>
              <a:t>Совгира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</a:t>
            </a:r>
            <a:r>
              <a:rPr lang="uk-UA" sz="2800" dirty="0" err="1" smtClean="0">
                <a:solidFill>
                  <a:schemeClr val="bg1"/>
                </a:solidFill>
              </a:rPr>
              <a:t>лександра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51520" y="1340768"/>
            <a:ext cx="7444680" cy="50405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Меркурій є найменшою планетою Сонячної системи, яку рідко кому випадало спостерігати неозброєним оком, тому що вона розташована близько від Сонця.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Радіус	0,38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Маса		0,06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Густина	5,4г/см3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Прискорення вільного падіння	0,38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Орбіта	а=0,39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Рік		88 з. діб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Сонячна доба	176 з. діб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Температура, С: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Вдень	+430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Вночі	-170</a:t>
            </a:r>
          </a:p>
        </p:txBody>
      </p:sp>
      <p:pic>
        <p:nvPicPr>
          <p:cNvPr id="3" name="Рисунок 2" descr="солнечная-система-меркур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013176"/>
            <a:ext cx="3365670" cy="129578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488" y="404664"/>
            <a:ext cx="2571768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Меркурій</a:t>
            </a:r>
            <a:endParaRPr kumimoji="0" lang="uk-U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надя\астрономія\aWFqIB_5G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873242" cy="3672408"/>
          </a:xfrm>
          <a:prstGeom prst="rect">
            <a:avLst/>
          </a:prstGeom>
          <a:noFill/>
        </p:spPr>
      </p:pic>
      <p:pic>
        <p:nvPicPr>
          <p:cNvPr id="3" name="Picture 2" descr="D:\надя\астрономія\mercury-retrogr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3859389" cy="3571295"/>
          </a:xfrm>
          <a:prstGeom prst="rect">
            <a:avLst/>
          </a:prstGeom>
          <a:noFill/>
        </p:spPr>
      </p:pic>
      <p:pic>
        <p:nvPicPr>
          <p:cNvPr id="4" name="Picture 4" descr="D:\надя\астрономія\26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2999363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mercur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7857872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0" y="0"/>
            <a:ext cx="8172400" cy="6858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 prst="convex"/>
            </a:sp3d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ea typeface="MS Gothic" pitchFamily="49" charset="-128"/>
                <a:cs typeface="Microsoft Sans Serif" pitchFamily="34" charset="0"/>
              </a:rPr>
              <a:t>Знімки поверхні Меркурія, які були зроблені  за   допомогою АМС “Марінер-10” (США), вражають схожістю його рельєфу з поверхнею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ea typeface="MS Gothic" pitchFamily="49" charset="-128"/>
                <a:cs typeface="Microsoft Sans Serif" pitchFamily="34" charset="0"/>
              </a:rPr>
              <a:t>Місяця-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ea typeface="MS Gothic" pitchFamily="49" charset="-128"/>
                <a:cs typeface="Microsoft Sans Serif" pitchFamily="34" charset="0"/>
              </a:rPr>
              <a:t> така ж величезна кількість кратерів, що свідчить про однакову природу цих космічних тіл.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Sans Serif" pitchFamily="34" charset="0"/>
              <a:ea typeface="MS Gothic" pitchFamily="49" charset="-128"/>
              <a:cs typeface="Microsoft Sans Serif" pitchFamily="34" charset="0"/>
            </a:endParaRPr>
          </a:p>
        </p:txBody>
      </p:sp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841273"/>
            <a:ext cx="2160240" cy="2230219"/>
          </a:xfrm>
          <a:prstGeom prst="rect">
            <a:avLst/>
          </a:prstGeom>
        </p:spPr>
      </p:pic>
      <p:pic>
        <p:nvPicPr>
          <p:cNvPr id="4" name="Рисунок 3" descr="383529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78619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0" y="0"/>
            <a:ext cx="8172400" cy="6858000"/>
          </a:xfrm>
          <a:prstGeom prst="rect">
            <a:avLst/>
          </a:prstGeom>
          <a:solidFill>
            <a:srgbClr val="7030A0"/>
          </a:solidFill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поверхні Меркурія були виявлені також величезні рівнини, які заповнені застиглою  базальтовою лавою. Це свідчить, що планета була колись розігріта, внаслідок чого в той час відбулася інтенсивна вулканічна діяльність.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383717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813" y="3357562"/>
            <a:ext cx="4460177" cy="3095774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857496"/>
            <a:ext cx="3173953" cy="3188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0" y="980728"/>
            <a:ext cx="7696200" cy="552462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Радіус	0,95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Маса	0,8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Густина		5,2 г/см3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Прискорення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вільного падіння	0,9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Орбіта	а=0,72 </a:t>
            </a:r>
            <a:r>
              <a:rPr kumimoji="0" lang="uk-U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а.о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Рік		225 з. діб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Сонячна доба  117 з. діб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Атмосфера:	</a:t>
            </a:r>
            <a:r>
              <a:rPr kumimoji="0" lang="uk-U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СО2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N2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H2O</a:t>
            </a:r>
            <a:endParaRPr kumimoji="0" lang="uk-U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Атм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тиск	90 </a:t>
            </a:r>
            <a:r>
              <a:rPr kumimoji="0" lang="uk-U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атм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Температура поверхні,С: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Вдень	+480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Вночі	+480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Venera-v-razre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573016"/>
            <a:ext cx="4725690" cy="2564903"/>
          </a:xfrm>
          <a:prstGeom prst="rect">
            <a:avLst/>
          </a:prstGeom>
        </p:spPr>
      </p:pic>
      <p:pic>
        <p:nvPicPr>
          <p:cNvPr id="4" name="Рисунок 3" descr="ven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3192016" cy="352839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404664"/>
            <a:ext cx="1728192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j-ea"/>
                <a:cs typeface="Estrangelo Edessa" pitchFamily="66" charset="0"/>
              </a:rPr>
              <a:t>Венера</a:t>
            </a:r>
            <a:endParaRPr kumimoji="0" lang="uk-UA" sz="3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Impact" pitchFamily="34" charset="0"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адя\астрономія\вен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429000"/>
          </a:xfrm>
          <a:prstGeom prst="rect">
            <a:avLst/>
          </a:prstGeom>
          <a:noFill/>
        </p:spPr>
      </p:pic>
      <p:pic>
        <p:nvPicPr>
          <p:cNvPr id="3" name="Picture 3" descr="D:\надя\астрономія\венер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2758108" cy="3429000"/>
          </a:xfrm>
          <a:prstGeom prst="rect">
            <a:avLst/>
          </a:prstGeom>
          <a:noFill/>
        </p:spPr>
      </p:pic>
      <p:sp>
        <p:nvSpPr>
          <p:cNvPr id="4" name="Содержимое 5"/>
          <p:cNvSpPr txBox="1">
            <a:spLocks/>
          </p:cNvSpPr>
          <p:nvPr/>
        </p:nvSpPr>
        <p:spPr>
          <a:xfrm>
            <a:off x="4788024" y="0"/>
            <a:ext cx="331236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Венера привертає увагу людей тим,що на нашому небі її яскравість у десятки разів перевищує блиск зір першої зоряної величини. Українська народна назва цієї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планети-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 Вечірня або Вранішня зоря, бо вона першою з’являється на вечірньому небосхилі й останньою гасне на світанку.</a:t>
            </a: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</TotalTime>
  <Words>636</Words>
  <Application>Microsoft Office PowerPoint</Application>
  <PresentationFormat>Экран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2014-05-06T13:57:00Z</dcterms:created>
  <dcterms:modified xsi:type="dcterms:W3CDTF">2014-05-06T19:27:07Z</dcterms:modified>
</cp:coreProperties>
</file>