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4" d="100"/>
          <a:sy n="84" d="100"/>
        </p:scale>
        <p:origin x="-2394" y="-6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28D9BCC7-CDFB-4CBC-958C-EA66A1248AD4}" type="datetimeFigureOut">
              <a:rPr lang="uk-UA" smtClean="0"/>
              <a:pPr/>
              <a:t>19.05.2014</a:t>
            </a:fld>
            <a:endParaRPr lang="uk-UA"/>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uk-UA"/>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C9C4DA-9CF8-48BF-A937-6AF434A4AFA7}"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8D9BCC7-CDFB-4CBC-958C-EA66A1248AD4}" type="datetimeFigureOut">
              <a:rPr lang="uk-UA" smtClean="0"/>
              <a:pPr/>
              <a:t>19.05.2014</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72C9C4DA-9CF8-48BF-A937-6AF434A4AFA7}"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8D9BCC7-CDFB-4CBC-958C-EA66A1248AD4}" type="datetimeFigureOut">
              <a:rPr lang="uk-UA" smtClean="0"/>
              <a:pPr/>
              <a:t>19.05.2014</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72C9C4DA-9CF8-48BF-A937-6AF434A4AFA7}"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8D9BCC7-CDFB-4CBC-958C-EA66A1248AD4}" type="datetimeFigureOut">
              <a:rPr lang="uk-UA" smtClean="0"/>
              <a:pPr/>
              <a:t>19.05.2014</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72C9C4DA-9CF8-48BF-A937-6AF434A4AFA7}" type="slidenum">
              <a:rPr lang="uk-UA" smtClean="0"/>
              <a:pPr/>
              <a:t>‹#›</a:t>
            </a:fld>
            <a:endParaRPr lang="uk-UA"/>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28D9BCC7-CDFB-4CBC-958C-EA66A1248AD4}" type="datetimeFigureOut">
              <a:rPr lang="uk-UA" smtClean="0"/>
              <a:pPr/>
              <a:t>19.05.2014</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72C9C4DA-9CF8-48BF-A937-6AF434A4AFA7}" type="slidenum">
              <a:rPr lang="uk-UA" smtClean="0"/>
              <a:pPr/>
              <a:t>‹#›</a:t>
            </a:fld>
            <a:endParaRPr lang="uk-UA"/>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28D9BCC7-CDFB-4CBC-958C-EA66A1248AD4}" type="datetimeFigureOut">
              <a:rPr lang="uk-UA" smtClean="0"/>
              <a:pPr/>
              <a:t>19.05.2014</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72C9C4DA-9CF8-48BF-A937-6AF434A4AFA7}" type="slidenum">
              <a:rPr lang="uk-UA" smtClean="0"/>
              <a:pPr/>
              <a:t>‹#›</a:t>
            </a:fld>
            <a:endParaRPr lang="uk-UA"/>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28D9BCC7-CDFB-4CBC-958C-EA66A1248AD4}" type="datetimeFigureOut">
              <a:rPr lang="uk-UA" smtClean="0"/>
              <a:pPr/>
              <a:t>19.05.2014</a:t>
            </a:fld>
            <a:endParaRPr lang="uk-UA"/>
          </a:p>
        </p:txBody>
      </p:sp>
      <p:sp>
        <p:nvSpPr>
          <p:cNvPr id="8" name="Нижний колонтитул 7"/>
          <p:cNvSpPr>
            <a:spLocks noGrp="1"/>
          </p:cNvSpPr>
          <p:nvPr>
            <p:ph type="ftr" sz="quarter" idx="11"/>
          </p:nvPr>
        </p:nvSpPr>
        <p:spPr/>
        <p:txBody>
          <a:bodyPr/>
          <a:lstStyle>
            <a:extLst/>
          </a:lstStyle>
          <a:p>
            <a:endParaRPr lang="uk-UA"/>
          </a:p>
        </p:txBody>
      </p:sp>
      <p:sp>
        <p:nvSpPr>
          <p:cNvPr id="9" name="Номер слайда 8"/>
          <p:cNvSpPr>
            <a:spLocks noGrp="1"/>
          </p:cNvSpPr>
          <p:nvPr>
            <p:ph type="sldNum" sz="quarter" idx="12"/>
          </p:nvPr>
        </p:nvSpPr>
        <p:spPr/>
        <p:txBody>
          <a:bodyPr/>
          <a:lstStyle>
            <a:extLst/>
          </a:lstStyle>
          <a:p>
            <a:fld id="{72C9C4DA-9CF8-48BF-A937-6AF434A4AFA7}" type="slidenum">
              <a:rPr lang="uk-UA" smtClean="0"/>
              <a:pPr/>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28D9BCC7-CDFB-4CBC-958C-EA66A1248AD4}" type="datetimeFigureOut">
              <a:rPr lang="uk-UA" smtClean="0"/>
              <a:pPr/>
              <a:t>19.05.2014</a:t>
            </a:fld>
            <a:endParaRPr lang="uk-UA"/>
          </a:p>
        </p:txBody>
      </p:sp>
      <p:sp>
        <p:nvSpPr>
          <p:cNvPr id="4" name="Нижний колонтитул 3"/>
          <p:cNvSpPr>
            <a:spLocks noGrp="1"/>
          </p:cNvSpPr>
          <p:nvPr>
            <p:ph type="ftr" sz="quarter" idx="11"/>
          </p:nvPr>
        </p:nvSpPr>
        <p:spPr/>
        <p:txBody>
          <a:bodyPr/>
          <a:lstStyle>
            <a:extLst/>
          </a:lstStyle>
          <a:p>
            <a:endParaRPr lang="uk-UA"/>
          </a:p>
        </p:txBody>
      </p:sp>
      <p:sp>
        <p:nvSpPr>
          <p:cNvPr id="5" name="Номер слайда 4"/>
          <p:cNvSpPr>
            <a:spLocks noGrp="1"/>
          </p:cNvSpPr>
          <p:nvPr>
            <p:ph type="sldNum" sz="quarter" idx="12"/>
          </p:nvPr>
        </p:nvSpPr>
        <p:spPr/>
        <p:txBody>
          <a:bodyPr/>
          <a:lstStyle>
            <a:extLst/>
          </a:lstStyle>
          <a:p>
            <a:fld id="{72C9C4DA-9CF8-48BF-A937-6AF434A4AFA7}" type="slidenum">
              <a:rPr lang="uk-UA" smtClean="0"/>
              <a:pPr/>
              <a:t>‹#›</a:t>
            </a:fld>
            <a:endParaRPr lang="uk-UA"/>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28D9BCC7-CDFB-4CBC-958C-EA66A1248AD4}" type="datetimeFigureOut">
              <a:rPr lang="uk-UA" smtClean="0"/>
              <a:pPr/>
              <a:t>19.05.2014</a:t>
            </a:fld>
            <a:endParaRPr lang="uk-UA"/>
          </a:p>
        </p:txBody>
      </p:sp>
      <p:sp>
        <p:nvSpPr>
          <p:cNvPr id="3" name="Нижний колонтитул 2"/>
          <p:cNvSpPr>
            <a:spLocks noGrp="1"/>
          </p:cNvSpPr>
          <p:nvPr>
            <p:ph type="ftr" sz="quarter" idx="11"/>
          </p:nvPr>
        </p:nvSpPr>
        <p:spPr/>
        <p:txBody>
          <a:bodyPr/>
          <a:lstStyle>
            <a:extLst/>
          </a:lstStyle>
          <a:p>
            <a:endParaRPr lang="uk-UA"/>
          </a:p>
        </p:txBody>
      </p:sp>
      <p:sp>
        <p:nvSpPr>
          <p:cNvPr id="4" name="Номер слайда 3"/>
          <p:cNvSpPr>
            <a:spLocks noGrp="1"/>
          </p:cNvSpPr>
          <p:nvPr>
            <p:ph type="sldNum" sz="quarter" idx="12"/>
          </p:nvPr>
        </p:nvSpPr>
        <p:spPr/>
        <p:txBody>
          <a:bodyPr/>
          <a:lstStyle>
            <a:extLst/>
          </a:lstStyle>
          <a:p>
            <a:fld id="{72C9C4DA-9CF8-48BF-A937-6AF434A4AFA7}"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28D9BCC7-CDFB-4CBC-958C-EA66A1248AD4}" type="datetimeFigureOut">
              <a:rPr lang="uk-UA" smtClean="0"/>
              <a:pPr/>
              <a:t>19.05.2014</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72C9C4DA-9CF8-48BF-A937-6AF434A4AFA7}" type="slidenum">
              <a:rPr lang="uk-UA" smtClean="0"/>
              <a:pPr/>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28D9BCC7-CDFB-4CBC-958C-EA66A1248AD4}" type="datetimeFigureOut">
              <a:rPr lang="uk-UA" smtClean="0"/>
              <a:pPr/>
              <a:t>19.05.2014</a:t>
            </a:fld>
            <a:endParaRPr lang="uk-UA"/>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uk-UA"/>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C9C4DA-9CF8-48BF-A937-6AF434A4AFA7}" type="slidenum">
              <a:rPr lang="uk-UA" smtClean="0"/>
              <a:pPr/>
              <a:t>‹#›</a:t>
            </a:fld>
            <a:endParaRPr lang="uk-UA"/>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8D9BCC7-CDFB-4CBC-958C-EA66A1248AD4}" type="datetimeFigureOut">
              <a:rPr lang="uk-UA" smtClean="0"/>
              <a:pPr/>
              <a:t>19.05.2014</a:t>
            </a:fld>
            <a:endParaRPr lang="uk-UA"/>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uk-UA"/>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C9C4DA-9CF8-48BF-A937-6AF434A4AFA7}"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uk.wikipedia.org/wiki/%D0%9A%D0%BE%D1%81%D0%BC%D1%96%D1%87%D0%BD%D0%B5_%D1%82%D1%96%D0%BB%D0%BE" TargetMode="External"/><Relationship Id="rId13" Type="http://schemas.openxmlformats.org/officeDocument/2006/relationships/hyperlink" Target="http://uk.wikipedia.org/wiki/%D0%A1%D0%B2%D1%96%D1%82%D0%BB%D0%BE%D0%B2%D0%B8%D0%B9_%D1%80%D1%96%D0%BA" TargetMode="External"/><Relationship Id="rId3" Type="http://schemas.openxmlformats.org/officeDocument/2006/relationships/hyperlink" Target="http://uk.wikipedia.org/wiki/%D0%9C%D0%B0%D1%82%D0%B5%D1%80%D1%96%D1%8F_(%D1%84%D1%96%D0%B7%D0%B8%D0%BA%D0%B0)" TargetMode="External"/><Relationship Id="rId7" Type="http://schemas.openxmlformats.org/officeDocument/2006/relationships/hyperlink" Target="http://uk.wikipedia.org/wiki/%D0%9F%D0%BB%D0%B0%D0%BD%D0%B5%D1%82%D0%B0" TargetMode="External"/><Relationship Id="rId12" Type="http://schemas.openxmlformats.org/officeDocument/2006/relationships/hyperlink" Target="http://uk.wikipedia.org/wiki/%D0%A2%D1%83%D0%BC%D0%B0%D0%BD%D0%BD%D1%96%D1%81%D1%82%D1%8C" TargetMode="External"/><Relationship Id="rId2" Type="http://schemas.openxmlformats.org/officeDocument/2006/relationships/hyperlink" Target="http://uk.wikipedia.org/wiki/%D0%A1%D0%B2%D1%96%D1%82" TargetMode="External"/><Relationship Id="rId16" Type="http://schemas.openxmlformats.org/officeDocument/2006/relationships/hyperlink" Target="http://uk.wikipedia.org/wiki/%D0%A1%D0%BE%D0%BD%D1%86%D0%B5" TargetMode="External"/><Relationship Id="rId1" Type="http://schemas.openxmlformats.org/officeDocument/2006/relationships/slideLayout" Target="../slideLayouts/slideLayout7.xml"/><Relationship Id="rId6" Type="http://schemas.openxmlformats.org/officeDocument/2006/relationships/hyperlink" Target="http://uk.wikipedia.org/wiki/%D0%97%D1%96%D1%80%D0%BA%D0%B0" TargetMode="External"/><Relationship Id="rId11" Type="http://schemas.openxmlformats.org/officeDocument/2006/relationships/hyperlink" Target="http://uk.wikipedia.org/wiki/%D0%97%D0%BE%D1%80%D1%96" TargetMode="External"/><Relationship Id="rId5" Type="http://schemas.openxmlformats.org/officeDocument/2006/relationships/hyperlink" Target="http://uk.wikipedia.org/wiki/%D0%93%D0%B0%D0%BB%D0%B0%D0%BA%D1%82%D0%B8%D0%BA%D0%B0" TargetMode="External"/><Relationship Id="rId15" Type="http://schemas.openxmlformats.org/officeDocument/2006/relationships/hyperlink" Target="http://uk.wikipedia.org/wiki/%D0%A0%D1%96%D0%BA" TargetMode="External"/><Relationship Id="rId10" Type="http://schemas.openxmlformats.org/officeDocument/2006/relationships/hyperlink" Target="http://uk.wikipedia.org/wiki/%D0%9A%D1%96%D0%BB%D0%BE%D0%BC%D0%B5%D1%82%D1%80" TargetMode="External"/><Relationship Id="rId4" Type="http://schemas.openxmlformats.org/officeDocument/2006/relationships/hyperlink" Target="http://uk.wikipedia.org/wiki/%D0%95%D0%BD%D0%B5%D1%80%D0%B3%D1%96%D1%8F" TargetMode="External"/><Relationship Id="rId9" Type="http://schemas.openxmlformats.org/officeDocument/2006/relationships/hyperlink" Target="http://uk.wikipedia.org/wiki/%D0%9C%D0%B5%D1%82%D0%B0%D0%B3%D0%B0%D0%BB%D0%B0%D0%BA%D1%82%D0%B8%D0%BA%D0%B0" TargetMode="External"/><Relationship Id="rId14" Type="http://schemas.openxmlformats.org/officeDocument/2006/relationships/hyperlink" Target="http://uk.wikipedia.org/wiki/%D0%A1%D0%B2%D1%96%D1%82%D0%BB%D0%BE"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uk.wikipedia.org/wiki/%D0%A4%D1%96%D0%B7%D0%B8%D1%87%D0%BD%D0%B0_%D0%BA%D0%BE%D1%81%D0%BC%D0%BE%D0%BB%D0%BE%D0%B3%D1%96%D1%8F" TargetMode="External"/><Relationship Id="rId3" Type="http://schemas.openxmlformats.org/officeDocument/2006/relationships/hyperlink" Target="http://uk.wikipedia.org/wiki/%D0%90%D1%81%D1%82%D1%80%D0%BE%D0%BD%D0%BE%D0%BC%D1%96%D1%8F" TargetMode="External"/><Relationship Id="rId7" Type="http://schemas.openxmlformats.org/officeDocument/2006/relationships/hyperlink" Target="http://uk.wikipedia.org/wiki/%D0%A2%D0%B5%D0%BE%D1%80%D1%96%D1%8F" TargetMode="External"/><Relationship Id="rId12" Type="http://schemas.openxmlformats.org/officeDocument/2006/relationships/image" Target="../media/image4.jpeg"/><Relationship Id="rId2" Type="http://schemas.openxmlformats.org/officeDocument/2006/relationships/hyperlink" Target="http://uk.wikipedia.org/wiki/%D0%9D%D0%B0%D1%83%D0%BA%D0%B0" TargetMode="External"/><Relationship Id="rId1" Type="http://schemas.openxmlformats.org/officeDocument/2006/relationships/slideLayout" Target="../slideLayouts/slideLayout7.xml"/><Relationship Id="rId6" Type="http://schemas.openxmlformats.org/officeDocument/2006/relationships/hyperlink" Target="http://uk.wikipedia.org/wiki/%D0%9F%D1%80%D0%BE%D1%86%D0%B5%D1%81" TargetMode="External"/><Relationship Id="rId11" Type="http://schemas.openxmlformats.org/officeDocument/2006/relationships/image" Target="../media/image3.jpeg"/><Relationship Id="rId5" Type="http://schemas.openxmlformats.org/officeDocument/2006/relationships/hyperlink" Target="http://uk.wikipedia.org/wiki/%D0%AF%D0%B2%D0%B8%D1%89%D0%B5" TargetMode="External"/><Relationship Id="rId10" Type="http://schemas.openxmlformats.org/officeDocument/2006/relationships/hyperlink" Target="http://uk.wikipedia.org/wiki/%D0%97%D0%B0%D0%BA%D0%BE%D0%BD_%D0%BF%D1%80%D0%B8%D1%80%D0%BE%D0%B4%D0%B8" TargetMode="External"/><Relationship Id="rId4" Type="http://schemas.openxmlformats.org/officeDocument/2006/relationships/hyperlink" Target="http://uk.wikipedia.org/wiki/%D0%90%D1%81%D1%82%D1%80%D0%BE%D1%84%D1%96%D0%B7%D0%B8%D0%BA%D0%B0" TargetMode="External"/><Relationship Id="rId9" Type="http://schemas.openxmlformats.org/officeDocument/2006/relationships/hyperlink" Target="http://uk.wikipedia.org/wiki/%D0%9A%D0%BE%D1%81%D0%BC%D0%BE%D0%BB%D0%BE%D0%B3%D1%96%D1%87%D0%BD%D0%B8%D0%B9_%D0%BF%D1%80%D0%B8%D0%BD%D1%86%D0%B8%D0%BF"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uk.wikipedia.org/wiki/%D0%93%D1%80%D0%B0%D0%B4%D1%83%D1%81_%D0%A6%D0%B5%D0%BB%D1%8C%D1%81%D1%96%D1%8F" TargetMode="External"/><Relationship Id="rId13" Type="http://schemas.openxmlformats.org/officeDocument/2006/relationships/hyperlink" Target="http://uk.wikipedia.org/wiki/%D0%92%D0%BE%D0%B4%D0%B5%D0%BD%D1%8C" TargetMode="External"/><Relationship Id="rId18" Type="http://schemas.openxmlformats.org/officeDocument/2006/relationships/hyperlink" Target="http://uk.wikipedia.org/wiki/%D0%A1%D1%83%D0%BF%D1%83%D1%82%D0%BD%D0%B8%D0%BA" TargetMode="External"/><Relationship Id="rId26" Type="http://schemas.openxmlformats.org/officeDocument/2006/relationships/hyperlink" Target="http://uk.wikipedia.org/wiki/%D0%93%D1%96%D0%B4%D1%80%D0%BE%D0%B3%D0%B5%D0%BD" TargetMode="External"/><Relationship Id="rId3" Type="http://schemas.openxmlformats.org/officeDocument/2006/relationships/hyperlink" Target="http://uk.wikipedia.org/wiki/%D0%95%D0%BB%D0%B5%D0%BA%D1%82%D1%80%D0%BE%D0%BF%D1%80%D0%BE%D0%B2%D1%96%D0%B4%D0%BD%D1%96%D1%81%D1%82%D1%8C" TargetMode="External"/><Relationship Id="rId21" Type="http://schemas.openxmlformats.org/officeDocument/2006/relationships/hyperlink" Target="http://uk.wikipedia.org/wiki/%D0%96%D0%B8%D1%82%D1%82%D1%8F" TargetMode="External"/><Relationship Id="rId7" Type="http://schemas.openxmlformats.org/officeDocument/2006/relationships/hyperlink" Target="http://uk.wikipedia.org/wiki/%D0%A2%D0%B5%D0%BC%D0%BF%D0%B5%D1%80%D0%B0%D1%82%D1%83%D1%80%D0%B0" TargetMode="External"/><Relationship Id="rId12" Type="http://schemas.openxmlformats.org/officeDocument/2006/relationships/hyperlink" Target="http://uk.wikipedia.org/w/index.php?title=%D0%A4%D0%B0%D0%B7%D0%B0_(%D1%81%D1%82%D0%B0%D0%B4%D1%96%D1%8F)&amp;action=edit&amp;redlink=1" TargetMode="External"/><Relationship Id="rId17" Type="http://schemas.openxmlformats.org/officeDocument/2006/relationships/hyperlink" Target="http://uk.wikipedia.org/wiki/%D0%9D%D0%B0%D0%B4%D0%BD%D0%BE%D0%B2%D0%B0" TargetMode="External"/><Relationship Id="rId25" Type="http://schemas.openxmlformats.org/officeDocument/2006/relationships/hyperlink" Target="http://uk.wikipedia.org/wiki/%D0%9A%D0%BC" TargetMode="External"/><Relationship Id="rId2" Type="http://schemas.openxmlformats.org/officeDocument/2006/relationships/hyperlink" Target="http://uk.wikipedia.org/wiki/%D0%9F%D0%BB%D0%B0%D0%B7%D0%BC%D0%B0_(%D0%B0%D0%B3%D1%80%D0%B5%D0%B3%D0%B0%D1%82%D0%BD%D0%B8%D0%B9_%D1%81%D1%82%D0%B0%D0%BD)" TargetMode="External"/><Relationship Id="rId16" Type="http://schemas.openxmlformats.org/officeDocument/2006/relationships/hyperlink" Target="http://uk.wikipedia.org/wiki/%D0%91%D1%96%D0%BB%D0%B8%D0%B9_%D0%BA%D0%B0%D1%80%D0%BB%D0%B8%D0%BA" TargetMode="External"/><Relationship Id="rId20" Type="http://schemas.openxmlformats.org/officeDocument/2006/relationships/hyperlink" Target="http://uk.wikipedia.org/wiki/%D0%A1%D0%BE%D0%BD%D1%8F%D1%87%D0%BD%D0%B0_%D1%81%D0%B8%D1%81%D1%82%D0%B5%D0%BC%D0%B0" TargetMode="External"/><Relationship Id="rId29"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hyperlink" Target="http://uk.wikipedia.org/wiki/%D0%9D%D0%B0%D0%B4%D1%80%D0%B0" TargetMode="External"/><Relationship Id="rId11" Type="http://schemas.openxmlformats.org/officeDocument/2006/relationships/hyperlink" Target="http://uk.wikipedia.org/wiki/%D0%A2%D0%B5%D1%80%D0%BC%D0%BE%D1%8F%D0%B4%D0%B5%D1%80%D0%BD%D0%B8%D0%B9_%D1%81%D0%B8%D0%BD%D1%82%D0%B5%D0%B7" TargetMode="External"/><Relationship Id="rId24" Type="http://schemas.openxmlformats.org/officeDocument/2006/relationships/hyperlink" Target="http://uk.wikipedia.org/wiki/%D0%A7%D1%83%D0%BC%D0%B0%D1%86%D1%8C%D0%BA%D0%B8%D0%B9_%D0%A8%D0%BB%D1%8F%D1%85" TargetMode="External"/><Relationship Id="rId5" Type="http://schemas.openxmlformats.org/officeDocument/2006/relationships/hyperlink" Target="http://uk.wikipedia.org/wiki/%D0%A1%D0%B5%D1%80%D0%B5%D0%B4%D0%BE%D0%B2%D0%B8%D1%89%D0%B5" TargetMode="External"/><Relationship Id="rId15" Type="http://schemas.openxmlformats.org/officeDocument/2006/relationships/hyperlink" Target="http://uk.wikipedia.org/wiki/%D0%A7%D0%B5%D1%80%D0%B2%D0%BE%D0%BD%D0%B8%D0%B9_%D0%B3%D1%96%D0%B3%D0%B0%D0%BD%D1%82" TargetMode="External"/><Relationship Id="rId23" Type="http://schemas.openxmlformats.org/officeDocument/2006/relationships/hyperlink" Target="http://uk.wikipedia.org/wiki/%D0%93%D0%B0%D0%BB%D0%B0%D0%BA%D1%82%D0%B8%D0%BA%D0%B0" TargetMode="External"/><Relationship Id="rId28" Type="http://schemas.openxmlformats.org/officeDocument/2006/relationships/hyperlink" Target="http://uk.wikipedia.org/wiki/%D0%A4%D0%B0%D0%B9%D0%BB:HubbleUltraDeepFieldwithScaleComparison.jpg" TargetMode="External"/><Relationship Id="rId10" Type="http://schemas.openxmlformats.org/officeDocument/2006/relationships/hyperlink" Target="http://uk.wikipedia.org/wiki/%D0%9F%D1%80%D0%BE%D1%82%D0%BE%D0%B7%D1%96%D1%80%D0%BA%D0%B0" TargetMode="External"/><Relationship Id="rId19" Type="http://schemas.openxmlformats.org/officeDocument/2006/relationships/hyperlink" Target="http://uk.wikipedia.org/wiki/%D0%9F%D0%BB%D0%B0%D0%BD%D0%B5%D1%82%D0%B0" TargetMode="External"/><Relationship Id="rId4" Type="http://schemas.openxmlformats.org/officeDocument/2006/relationships/hyperlink" Target="http://uk.wikipedia.org/wiki/%D0%9C%D0%B0%D0%B3%D0%BD%D1%96%D1%82%D0%BD%D0%B5_%D0%BF%D0%BE%D0%BB%D0%B5" TargetMode="External"/><Relationship Id="rId9" Type="http://schemas.openxmlformats.org/officeDocument/2006/relationships/hyperlink" Target="http://uk.wikipedia.org/wiki/%D0%95%D0%B2%D0%BE%D0%BB%D1%8E%D1%86%D1%96%D1%8F_(%D0%B7%D0%BD%D0%B0%D1%87%D0%B5%D0%BD%D0%BD%D1%8F)" TargetMode="External"/><Relationship Id="rId14" Type="http://schemas.openxmlformats.org/officeDocument/2006/relationships/hyperlink" Target="http://uk.wikipedia.org/wiki/%D0%AF%D0%B4%D0%B5%D1%80%D0%BD%D0%B8%D0%B9_%D1%81%D0%B8%D0%BD%D1%82%D0%B5%D0%B7" TargetMode="External"/><Relationship Id="rId22" Type="http://schemas.openxmlformats.org/officeDocument/2006/relationships/hyperlink" Target="http://uk.wikipedia.org/wiki/%D0%A6%D0%B5%D0%BD%D1%82%D1%80_%D1%96%D0%BD%D0%B5%D1%80%D1%86%D1%96%D1%97" TargetMode="External"/><Relationship Id="rId27" Type="http://schemas.openxmlformats.org/officeDocument/2006/relationships/hyperlink" Target="http://uk.wikipedia.org/wiki/%D0%9C%D0%B5%D1%82%D0%B0%D0%B3%D0%B0%D0%BB%D0%B0%D0%BA%D1%82%D0%B8%D0%BA%D0%B0"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uk.wikipedia.org/wiki/%D0%93%D1%83%D1%81%D1%82%D0%B8%D0%BD%D0%B0" TargetMode="External"/><Relationship Id="rId13" Type="http://schemas.openxmlformats.org/officeDocument/2006/relationships/hyperlink" Target="http://uk.wikipedia.org/wiki/%D0%97%D0%B5%D0%BC%D0%BB%D1%8F" TargetMode="External"/><Relationship Id="rId18" Type="http://schemas.openxmlformats.org/officeDocument/2006/relationships/hyperlink" Target="http://uk.wikipedia.org/wiki/%D0%9D%D1%96%D1%82%D1%80%D0%BE%D0%B3%D0%B5%D0%BD" TargetMode="External"/><Relationship Id="rId3" Type="http://schemas.openxmlformats.org/officeDocument/2006/relationships/hyperlink" Target="http://uk.wikipedia.org/wiki/%D0%95%D0%BB%D0%B5%D0%BA%D1%82%D1%80%D0%BE%D0%BC%D0%B0%D0%B3%D0%BD%D1%96%D1%82%D0%BD%D0%B5_%D0%B2%D0%B8%D0%BF%D1%80%D0%BE%D0%BC%D1%96%D0%BD%D1%8E%D0%B2%D0%B0%D0%BD%D0%BD%D1%8F" TargetMode="External"/><Relationship Id="rId21" Type="http://schemas.openxmlformats.org/officeDocument/2006/relationships/image" Target="../media/image7.png"/><Relationship Id="rId7" Type="http://schemas.openxmlformats.org/officeDocument/2006/relationships/hyperlink" Target="http://uk.wikipedia.org/wiki/%D0%93%D1%96%D0%B4%D1%80%D0%BE%D0%B3%D0%B5%D0%BD" TargetMode="External"/><Relationship Id="rId12" Type="http://schemas.openxmlformats.org/officeDocument/2006/relationships/hyperlink" Target="http://uk.wikipedia.org/wiki/%D0%A5%D1%96%D0%BC%D1%96%D1%87%D0%BD%D1%96_%D0%B5%D0%BB%D0%B5%D0%BC%D0%B5%D0%BD%D1%82%D0%B8" TargetMode="External"/><Relationship Id="rId17" Type="http://schemas.openxmlformats.org/officeDocument/2006/relationships/hyperlink" Target="http://uk.wikipedia.org/wiki/%D0%9A%D0%B0%D1%80%D0%B1%D0%BE%D0%BD" TargetMode="External"/><Relationship Id="rId2" Type="http://schemas.openxmlformats.org/officeDocument/2006/relationships/hyperlink" Target="http://uk.wikipedia.org/wiki/%D0%9C%D1%96%D0%B6%D0%B7%D0%BE%D1%80%D1%8F%D0%BD%D0%B8%D0%B9_%D0%BF%D1%80%D0%BE%D1%81%D1%82%D1%96%D1%80" TargetMode="External"/><Relationship Id="rId16" Type="http://schemas.openxmlformats.org/officeDocument/2006/relationships/hyperlink" Target="http://uk.wikipedia.org/wiki/%D0%9E%D0%BA%D1%81%D0%B8%D0%B3%D0%B5%D0%BD" TargetMode="External"/><Relationship Id="rId20" Type="http://schemas.openxmlformats.org/officeDocument/2006/relationships/hyperlink" Target="http://uk.wikipedia.org/wiki/%D0%9D%D1%83%D0%BA%D0%BB%D0%B5%D0%BE%D1%81%D0%B8%D0%BD%D1%82%D0%B5%D0%B7" TargetMode="External"/><Relationship Id="rId1" Type="http://schemas.openxmlformats.org/officeDocument/2006/relationships/slideLayout" Target="../slideLayouts/slideLayout7.xml"/><Relationship Id="rId6" Type="http://schemas.openxmlformats.org/officeDocument/2006/relationships/hyperlink" Target="http://uk.wikipedia.org/wiki/%D0%91%D0%B0%D1%80%D1%96%D0%BE%D0%BD%D0%B8" TargetMode="External"/><Relationship Id="rId11" Type="http://schemas.openxmlformats.org/officeDocument/2006/relationships/image" Target="../media/image6.jpeg"/><Relationship Id="rId5" Type="http://schemas.openxmlformats.org/officeDocument/2006/relationships/hyperlink" Target="http://uk.wikipedia.org/wiki/%D0%90%D1%82%D0%BE%D0%BC" TargetMode="External"/><Relationship Id="rId15" Type="http://schemas.openxmlformats.org/officeDocument/2006/relationships/hyperlink" Target="http://uk.wikipedia.org/wiki/%D0%93%D0%B5%D0%BB%D1%96%D0%B9" TargetMode="External"/><Relationship Id="rId10" Type="http://schemas.openxmlformats.org/officeDocument/2006/relationships/hyperlink" Target="http://uk.wikipedia.org/wiki/%D0%A1%D0%B0%D0%BD%D1%82%D0%B8%D0%BC%D0%B5%D1%82%D1%80" TargetMode="External"/><Relationship Id="rId19" Type="http://schemas.openxmlformats.org/officeDocument/2006/relationships/hyperlink" Target="http://uk.wikipedia.org/wiki/%D0%A0%D0%B5%D1%87%D0%BE%D0%B2%D0%B8%D0%BD%D0%B0" TargetMode="External"/><Relationship Id="rId4" Type="http://schemas.openxmlformats.org/officeDocument/2006/relationships/hyperlink" Target="http://uk.wikipedia.org/wiki/%D0%9D%D0%B5%D0%B9%D1%82%D1%80%D0%B8%D0%BD%D0%BE" TargetMode="External"/><Relationship Id="rId9" Type="http://schemas.openxmlformats.org/officeDocument/2006/relationships/hyperlink" Target="http://uk.wikipedia.org/wiki/%D0%93%D1%80%D0%B0%D0%BC" TargetMode="External"/><Relationship Id="rId14" Type="http://schemas.openxmlformats.org/officeDocument/2006/relationships/hyperlink" Target="http://uk.wikipedia.org/wiki/%D0%A5%D1%96%D0%BC%D1%96%D1%87%D0%BD%D0%B8%D0%B9_%D0%B5%D0%BB%D0%B5%D0%BC%D0%B5%D0%BD%D1%82"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uk.wikipedia.org/wiki/%D0%9F%D1%80%D0%B8%D1%81%D0%BA%D0%BE%D1%80%D0%B5%D0%BD%D0%BD%D1%8F_%D1%80%D0%BE%D0%B7%D1%88%D0%B8%D1%80%D0%B5%D0%BD%D0%BD%D1%8F_%D0%92%D1%81%D0%B5%D1%81%D0%B2%D1%96%D1%82%D1%83"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uk.wikipedia.org/wiki/%D0%9F%D1%80%D0%BE%D1%82%D0%BE%D0%BD" TargetMode="External"/><Relationship Id="rId13" Type="http://schemas.openxmlformats.org/officeDocument/2006/relationships/hyperlink" Target="http://uk.wikipedia.org/wiki/1960-%D1%82%D1%96" TargetMode="External"/><Relationship Id="rId3" Type="http://schemas.openxmlformats.org/officeDocument/2006/relationships/hyperlink" Target="http://uk.wikipedia.org/wiki/%D0%92%D0%B5%D0%BB%D0%B8%D0%BA%D0%B8%D0%B9_%D0%B2%D0%B8%D0%B1%D1%83%D1%85" TargetMode="External"/><Relationship Id="rId7" Type="http://schemas.openxmlformats.org/officeDocument/2006/relationships/hyperlink" Target="http://uk.wikipedia.org/wiki/%D0%90%D1%82%D0%BE%D0%BC" TargetMode="External"/><Relationship Id="rId12" Type="http://schemas.openxmlformats.org/officeDocument/2006/relationships/hyperlink" Target="http://uk.wikipedia.org/wiki/%D0%A0%D0%B5%D0%BB%D1%96%D0%BA%D1%82%D0%BE%D0%B2%D0%B5_%D0%B2%D0%B8%D0%BF%D1%80%D0%BE%D0%BC%D1%96%D0%BD%D1%8E%D0%B2%D0%B0%D0%BD%D0%BD%D1%8F" TargetMode="External"/><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hyperlink" Target="http://uk.wikipedia.org/wiki/%D0%A7%D0%B0%D1%81" TargetMode="External"/><Relationship Id="rId11" Type="http://schemas.openxmlformats.org/officeDocument/2006/relationships/hyperlink" Target="http://uk.wikipedia.org/wiki/%D0%A2%D0%B5%D0%BE%D1%80%D1%96%D1%8F_%D1%81%D1%82%D0%B0%D1%86%D1%96%D0%BE%D0%BD%D0%B0%D1%80%D0%BD%D0%BE%D0%B3%D0%BE_%D0%92%D1%81%D0%B5%D1%81%D0%B2%D1%96%D1%82%D1%83" TargetMode="External"/><Relationship Id="rId5" Type="http://schemas.openxmlformats.org/officeDocument/2006/relationships/hyperlink" Target="http://uk.wikipedia.org/wiki/%D0%9F%D1%80%D0%BE%D1%81%D1%82%D1%96%D1%80" TargetMode="External"/><Relationship Id="rId15" Type="http://schemas.openxmlformats.org/officeDocument/2006/relationships/hyperlink" Target="http://uk.wikipedia.org/wiki/%D0%A0%D0%B0%D0%B4%D1%96%D0%BE%D1%82%D0%B5%D0%BB%D0%B5%D1%81%D0%BA%D0%BE%D0%BF" TargetMode="External"/><Relationship Id="rId10" Type="http://schemas.openxmlformats.org/officeDocument/2006/relationships/hyperlink" Target="http://uk.wikipedia.org/wiki/%D0%9D%D0%B5%D0%B9%D1%82%D1%80%D0%BE%D0%BD" TargetMode="External"/><Relationship Id="rId4" Type="http://schemas.openxmlformats.org/officeDocument/2006/relationships/hyperlink" Target="http://uk.wikipedia.org/wiki/%D0%9C%D0%B0%D1%82%D0%B5%D1%80%D1%96%D1%8F_(%D1%84%D1%96%D0%B7%D0%B8%D0%BA%D0%B0)" TargetMode="External"/><Relationship Id="rId9" Type="http://schemas.openxmlformats.org/officeDocument/2006/relationships/hyperlink" Target="http://uk.wikipedia.org/wiki/%D0%95%D0%BB%D0%B5%D0%BA%D1%82%D1%80%D0%BE%D0%BD" TargetMode="External"/><Relationship Id="rId14" Type="http://schemas.openxmlformats.org/officeDocument/2006/relationships/hyperlink" Target="http://uk.wikipedia.org/wiki/%D0%9A%D0%B5%D0%BB%D1%8C%D0%B2%D1%96%D0%BD"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uk.wikipedia.org/wiki/%D0%97%D0%B0%D0%B3%D0%B0%D0%BB%D1%8C%D0%BD%D0%B0_%D1%82%D0%B5%D0%BE%D1%80%D1%96%D1%8F_%D0%B2%D1%96%D0%B4%D0%BD%D0%BE%D1%81%D0%BD%D0%BE%D1%81%D1%82%D1%96" TargetMode="External"/><Relationship Id="rId2" Type="http://schemas.openxmlformats.org/officeDocument/2006/relationships/hyperlink" Target="http://uk.wikipedia.org/wiki/%D0%86%D0%B7%D0%BE%D1%82%D1%80%D0%BE%D0%BF%D0%BD%D1%96%D1%81%D1%82%D1%8C" TargetMode="External"/><Relationship Id="rId1" Type="http://schemas.openxmlformats.org/officeDocument/2006/relationships/slideLayout" Target="../slideLayouts/slideLayout7.xml"/><Relationship Id="rId4" Type="http://schemas.openxmlformats.org/officeDocument/2006/relationships/hyperlink" Target="http://uk.wikipedia.org/wiki/%D0%86%D0%BD%D1%84%D0%BB%D0%B0%D0%BD%D1%82%D0%BE%D0%B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uk.wikipedia.org/wiki/%D0%94%D0%BE%D0%BC%D0%B5%D0%BD_(%D1%84%D1%96%D0%B7%D0%B8%D0%BA%D0%B0)" TargetMode="External"/><Relationship Id="rId2" Type="http://schemas.openxmlformats.org/officeDocument/2006/relationships/hyperlink" Target="http://uk.wikipedia.org/wiki/%D0%86%D0%BD%D1%84%D0%BB%D0%B0%D0%BD%D1%82%D0%BE%D0%BD" TargetMode="External"/><Relationship Id="rId1" Type="http://schemas.openxmlformats.org/officeDocument/2006/relationships/slideLayout" Target="../slideLayouts/slideLayout7.xml"/><Relationship Id="rId6" Type="http://schemas.openxmlformats.org/officeDocument/2006/relationships/hyperlink" Target="http://uk.wikipedia.org/wiki/%D0%90%D0%B1%D1%81%D0%BE%D0%BB%D1%8E%D1%82%D0%BD%D0%B8%D0%B9_%D0%BD%D1%83%D0%BB%D1%8C" TargetMode="External"/><Relationship Id="rId5" Type="http://schemas.openxmlformats.org/officeDocument/2006/relationships/hyperlink" Target="http://uk.wikipedia.org/wiki/%D0%A4%D0%BB%D1%83%D0%BA%D1%82%D1%83%D0%B0%D1%86%D1%96%D1%8F_(%D1%84%D1%96%D0%B7%D0%B8%D0%BA%D0%B0)" TargetMode="External"/><Relationship Id="rId4" Type="http://schemas.openxmlformats.org/officeDocument/2006/relationships/hyperlink" Target="http://uk.wikipedia.org/w/index.php?title=%D0%A2%D0%B5%D0%BE%D1%80%D1%96%D1%8F_%D1%96%D0%BD%D1%84%D0%BB%D1%8F%D1%86%D1%96%D1%97_%D0%9B%D1%96%D0%BD%D0%B4%D0%B5&amp;action=edit&amp;redlink=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http://1.bp.blogspot.com/-nGvyCXY-Qac/TeZPx8tCrNI/AAAAAAAAAAY/NXXhfa83DhA/s1600/pix_wallpaper_space_066.jpg"/>
          <p:cNvPicPr>
            <a:picLocks noChangeAspect="1" noChangeArrowheads="1"/>
          </p:cNvPicPr>
          <p:nvPr/>
        </p:nvPicPr>
        <p:blipFill>
          <a:blip r:embed="rId2" cstate="print"/>
          <a:srcRect/>
          <a:stretch>
            <a:fillRect/>
          </a:stretch>
        </p:blipFill>
        <p:spPr bwMode="auto">
          <a:xfrm>
            <a:off x="0" y="0"/>
            <a:ext cx="13891906" cy="6858000"/>
          </a:xfrm>
          <a:prstGeom prst="rect">
            <a:avLst/>
          </a:prstGeom>
          <a:noFill/>
        </p:spPr>
      </p:pic>
      <p:sp>
        <p:nvSpPr>
          <p:cNvPr id="2" name="Заголовок 1"/>
          <p:cNvSpPr>
            <a:spLocks noGrp="1"/>
          </p:cNvSpPr>
          <p:nvPr>
            <p:ph type="ctrTitle"/>
          </p:nvPr>
        </p:nvSpPr>
        <p:spPr>
          <a:xfrm>
            <a:off x="611560" y="116632"/>
            <a:ext cx="7772400" cy="1829761"/>
          </a:xfrm>
        </p:spPr>
        <p:txBody>
          <a:bodyPr/>
          <a:lstStyle/>
          <a:p>
            <a:r>
              <a:rPr lang="ru-RU" i="1" dirty="0" smtClean="0">
                <a:solidFill>
                  <a:schemeClr val="bg1"/>
                </a:solidFill>
              </a:rPr>
              <a:t>Будова </a:t>
            </a:r>
            <a:r>
              <a:rPr lang="ru-RU" i="1" dirty="0" err="1" smtClean="0">
                <a:solidFill>
                  <a:schemeClr val="bg1"/>
                </a:solidFill>
              </a:rPr>
              <a:t>всесв</a:t>
            </a:r>
            <a:r>
              <a:rPr lang="en-US" sz="4000" i="1" dirty="0" smtClean="0">
                <a:solidFill>
                  <a:schemeClr val="bg1"/>
                </a:solidFill>
              </a:rPr>
              <a:t>i</a:t>
            </a:r>
            <a:r>
              <a:rPr lang="ru-RU" i="1" dirty="0" smtClean="0">
                <a:solidFill>
                  <a:schemeClr val="bg1"/>
                </a:solidFill>
              </a:rPr>
              <a:t>ту</a:t>
            </a:r>
            <a:endParaRPr lang="uk-UA" i="1" dirty="0">
              <a:solidFill>
                <a:schemeClr val="bg1"/>
              </a:solidFill>
            </a:endParaRPr>
          </a:p>
        </p:txBody>
      </p:sp>
      <p:sp>
        <p:nvSpPr>
          <p:cNvPr id="6" name="TextBox 5"/>
          <p:cNvSpPr txBox="1"/>
          <p:nvPr/>
        </p:nvSpPr>
        <p:spPr>
          <a:xfrm>
            <a:off x="10620672" y="404664"/>
            <a:ext cx="2717411" cy="369332"/>
          </a:xfrm>
          <a:prstGeom prst="rect">
            <a:avLst/>
          </a:prstGeom>
          <a:noFill/>
        </p:spPr>
        <p:txBody>
          <a:bodyPr wrap="none" rtlCol="0">
            <a:spAutoFit/>
          </a:bodyPr>
          <a:lstStyle/>
          <a:p>
            <a:r>
              <a:rPr lang="uk-UA" b="1" i="1" dirty="0" smtClean="0">
                <a:solidFill>
                  <a:schemeClr val="bg1"/>
                </a:solidFill>
              </a:rPr>
              <a:t>Ягупова В</a:t>
            </a:r>
            <a:r>
              <a:rPr lang="en-US" b="1" i="1" dirty="0" smtClean="0">
                <a:solidFill>
                  <a:schemeClr val="bg1"/>
                </a:solidFill>
              </a:rPr>
              <a:t>i</a:t>
            </a:r>
            <a:r>
              <a:rPr lang="ru-RU" b="1" i="1" dirty="0" err="1" smtClean="0">
                <a:solidFill>
                  <a:schemeClr val="bg1"/>
                </a:solidFill>
              </a:rPr>
              <a:t>ктор</a:t>
            </a:r>
            <a:r>
              <a:rPr lang="en-US" b="1" i="1" dirty="0" smtClean="0">
                <a:solidFill>
                  <a:schemeClr val="bg1"/>
                </a:solidFill>
              </a:rPr>
              <a:t>i</a:t>
            </a:r>
            <a:r>
              <a:rPr lang="ru-RU" b="1" i="1" dirty="0" smtClean="0">
                <a:solidFill>
                  <a:schemeClr val="bg1"/>
                </a:solidFill>
              </a:rPr>
              <a:t>я 11-б</a:t>
            </a:r>
            <a:endParaRPr lang="uk-UA" b="1" i="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3968" y="5301208"/>
            <a:ext cx="4320480" cy="1015663"/>
          </a:xfrm>
          <a:prstGeom prst="rect">
            <a:avLst/>
          </a:prstGeom>
          <a:noFill/>
        </p:spPr>
        <p:txBody>
          <a:bodyPr wrap="square" rtlCol="0">
            <a:spAutoFit/>
          </a:bodyPr>
          <a:lstStyle/>
          <a:p>
            <a:r>
              <a:rPr lang="uk-UA" sz="2000" b="1" i="1" dirty="0" smtClean="0">
                <a:solidFill>
                  <a:srgbClr val="FF0000"/>
                </a:solidFill>
              </a:rPr>
              <a:t>Презентацію підготувала учениця 11-б класу </a:t>
            </a:r>
            <a:br>
              <a:rPr lang="uk-UA" sz="2000" b="1" i="1" dirty="0" smtClean="0">
                <a:solidFill>
                  <a:srgbClr val="FF0000"/>
                </a:solidFill>
              </a:rPr>
            </a:br>
            <a:r>
              <a:rPr lang="uk-UA" sz="2000" b="1" i="1" dirty="0" smtClean="0">
                <a:solidFill>
                  <a:srgbClr val="FF0000"/>
                </a:solidFill>
              </a:rPr>
              <a:t>Ягупова Вікторія</a:t>
            </a:r>
            <a:endParaRPr lang="uk-UA" sz="2000" b="1" i="1" dirty="0">
              <a:solidFill>
                <a:srgbClr val="FF0000"/>
              </a:solidFill>
            </a:endParaRPr>
          </a:p>
        </p:txBody>
      </p:sp>
      <p:sp>
        <p:nvSpPr>
          <p:cNvPr id="3" name="TextBox 2"/>
          <p:cNvSpPr txBox="1"/>
          <p:nvPr/>
        </p:nvSpPr>
        <p:spPr>
          <a:xfrm>
            <a:off x="2843808" y="1988840"/>
            <a:ext cx="3368230" cy="584775"/>
          </a:xfrm>
          <a:prstGeom prst="rect">
            <a:avLst/>
          </a:prstGeom>
          <a:noFill/>
        </p:spPr>
        <p:txBody>
          <a:bodyPr wrap="none" rtlCol="0">
            <a:spAutoFit/>
          </a:bodyPr>
          <a:lstStyle/>
          <a:p>
            <a:r>
              <a:rPr lang="uk-UA" sz="3200" dirty="0" smtClean="0"/>
              <a:t>Дякую за увагу!</a:t>
            </a:r>
            <a:endParaRPr lang="uk-UA"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76672"/>
            <a:ext cx="8784976" cy="2308324"/>
          </a:xfrm>
          <a:prstGeom prst="rect">
            <a:avLst/>
          </a:prstGeom>
        </p:spPr>
        <p:txBody>
          <a:bodyPr wrap="square">
            <a:spAutoFit/>
          </a:bodyPr>
          <a:lstStyle/>
          <a:p>
            <a:r>
              <a:rPr lang="vi-VN" i="1" dirty="0" smtClean="0">
                <a:latin typeface="Arial" pitchFamily="34" charset="0"/>
                <a:ea typeface="DotumChe" pitchFamily="49" charset="-127"/>
                <a:cs typeface="Arial" pitchFamily="34" charset="0"/>
              </a:rPr>
              <a:t>Все́світ — весь матеріальний </a:t>
            </a:r>
            <a:r>
              <a:rPr lang="vi-VN" i="1" dirty="0" smtClean="0">
                <a:latin typeface="Arial" pitchFamily="34" charset="0"/>
                <a:ea typeface="DotumChe" pitchFamily="49" charset="-127"/>
                <a:cs typeface="Arial" pitchFamily="34" charset="0"/>
                <a:hlinkClick r:id="rId2" tooltip="Світ"/>
              </a:rPr>
              <a:t>світ</a:t>
            </a:r>
            <a:r>
              <a:rPr lang="vi-VN" i="1" dirty="0" smtClean="0">
                <a:latin typeface="Arial" pitchFamily="34" charset="0"/>
                <a:ea typeface="DotumChe" pitchFamily="49" charset="-127"/>
                <a:cs typeface="Arial" pitchFamily="34" charset="0"/>
              </a:rPr>
              <a:t>, різноманітний за формами, що їх приймає </a:t>
            </a:r>
            <a:r>
              <a:rPr lang="vi-VN" i="1" dirty="0" smtClean="0">
                <a:latin typeface="Arial" pitchFamily="34" charset="0"/>
                <a:ea typeface="DotumChe" pitchFamily="49" charset="-127"/>
                <a:cs typeface="Arial" pitchFamily="34" charset="0"/>
                <a:hlinkClick r:id="rId3" tooltip="Матерія (фізика)"/>
              </a:rPr>
              <a:t>матерія</a:t>
            </a:r>
            <a:r>
              <a:rPr lang="vi-VN" i="1" dirty="0" smtClean="0">
                <a:latin typeface="Arial" pitchFamily="34" charset="0"/>
                <a:ea typeface="DotumChe" pitchFamily="49" charset="-127"/>
                <a:cs typeface="Arial" pitchFamily="34" charset="0"/>
              </a:rPr>
              <a:t> та </a:t>
            </a:r>
            <a:r>
              <a:rPr lang="vi-VN" i="1" dirty="0" smtClean="0">
                <a:latin typeface="Arial" pitchFamily="34" charset="0"/>
                <a:ea typeface="DotumChe" pitchFamily="49" charset="-127"/>
                <a:cs typeface="Arial" pitchFamily="34" charset="0"/>
                <a:hlinkClick r:id="rId4" tooltip="Енергія"/>
              </a:rPr>
              <a:t>енергія</a:t>
            </a:r>
            <a:r>
              <a:rPr lang="vi-VN" i="1" dirty="0" smtClean="0">
                <a:latin typeface="Arial" pitchFamily="34" charset="0"/>
                <a:ea typeface="DotumChe" pitchFamily="49" charset="-127"/>
                <a:cs typeface="Arial" pitchFamily="34" charset="0"/>
              </a:rPr>
              <a:t>, включаючи усі </a:t>
            </a:r>
            <a:r>
              <a:rPr lang="vi-VN" i="1" dirty="0" smtClean="0">
                <a:latin typeface="Arial" pitchFamily="34" charset="0"/>
                <a:ea typeface="DotumChe" pitchFamily="49" charset="-127"/>
                <a:cs typeface="Arial" pitchFamily="34" charset="0"/>
                <a:hlinkClick r:id="rId5" tooltip="Галактика"/>
              </a:rPr>
              <a:t>галактики</a:t>
            </a:r>
            <a:r>
              <a:rPr lang="vi-VN" i="1" dirty="0" smtClean="0">
                <a:latin typeface="Arial" pitchFamily="34" charset="0"/>
                <a:ea typeface="DotumChe" pitchFamily="49" charset="-127"/>
                <a:cs typeface="Arial" pitchFamily="34" charset="0"/>
              </a:rPr>
              <a:t>, </a:t>
            </a:r>
            <a:r>
              <a:rPr lang="vi-VN" i="1" dirty="0" smtClean="0">
                <a:latin typeface="Arial" pitchFamily="34" charset="0"/>
                <a:ea typeface="DotumChe" pitchFamily="49" charset="-127"/>
                <a:cs typeface="Arial" pitchFamily="34" charset="0"/>
                <a:hlinkClick r:id="rId6" tooltip="Зірка"/>
              </a:rPr>
              <a:t>зорі</a:t>
            </a:r>
            <a:r>
              <a:rPr lang="vi-VN" i="1" dirty="0" smtClean="0">
                <a:latin typeface="Arial" pitchFamily="34" charset="0"/>
                <a:ea typeface="DotumChe" pitchFamily="49" charset="-127"/>
                <a:cs typeface="Arial" pitchFamily="34" charset="0"/>
              </a:rPr>
              <a:t>, </a:t>
            </a:r>
            <a:r>
              <a:rPr lang="vi-VN" i="1" dirty="0" smtClean="0">
                <a:latin typeface="Arial" pitchFamily="34" charset="0"/>
                <a:ea typeface="DotumChe" pitchFamily="49" charset="-127"/>
                <a:cs typeface="Arial" pitchFamily="34" charset="0"/>
                <a:hlinkClick r:id="rId7" tooltip="Планета"/>
              </a:rPr>
              <a:t>планети</a:t>
            </a:r>
            <a:r>
              <a:rPr lang="vi-VN" i="1" dirty="0" smtClean="0">
                <a:latin typeface="Arial" pitchFamily="34" charset="0"/>
                <a:ea typeface="DotumChe" pitchFamily="49" charset="-127"/>
                <a:cs typeface="Arial" pitchFamily="34" charset="0"/>
              </a:rPr>
              <a:t> та інші </a:t>
            </a:r>
            <a:r>
              <a:rPr lang="vi-VN" i="1" dirty="0" smtClean="0">
                <a:latin typeface="Arial" pitchFamily="34" charset="0"/>
                <a:ea typeface="DotumChe" pitchFamily="49" charset="-127"/>
                <a:cs typeface="Arial" pitchFamily="34" charset="0"/>
                <a:hlinkClick r:id="rId8" tooltip="Космічне тіло"/>
              </a:rPr>
              <a:t>космічні тіла</a:t>
            </a:r>
            <a:r>
              <a:rPr lang="vi-VN" i="1" dirty="0" smtClean="0">
                <a:latin typeface="Arial" pitchFamily="34" charset="0"/>
                <a:ea typeface="DotumChe" pitchFamily="49" charset="-127"/>
                <a:cs typeface="Arial" pitchFamily="34" charset="0"/>
              </a:rPr>
              <a:t>. Всесвіт настільки великий, що його розміри важко уявити. Всесвіт, досліджуваний астрономами, — частина матеріального </a:t>
            </a:r>
            <a:r>
              <a:rPr lang="vi-VN" i="1" dirty="0" smtClean="0">
                <a:latin typeface="Arial" pitchFamily="34" charset="0"/>
                <a:ea typeface="DotumChe" pitchFamily="49" charset="-127"/>
                <a:cs typeface="Arial" pitchFamily="34" charset="0"/>
                <a:hlinkClick r:id="rId2" tooltip="Світ"/>
              </a:rPr>
              <a:t>світу</a:t>
            </a:r>
            <a:r>
              <a:rPr lang="vi-VN" i="1" dirty="0" smtClean="0">
                <a:latin typeface="Arial" pitchFamily="34" charset="0"/>
                <a:ea typeface="DotumChe" pitchFamily="49" charset="-127"/>
                <a:cs typeface="Arial" pitchFamily="34" charset="0"/>
              </a:rPr>
              <a:t>, що доступна дослідженню астрономічними засобами, які відповідають досягнутому рівневі розвитку науки (часто цю частину всесвіту називають </a:t>
            </a:r>
            <a:r>
              <a:rPr lang="vi-VN" i="1" dirty="0" smtClean="0">
                <a:latin typeface="Arial" pitchFamily="34" charset="0"/>
                <a:ea typeface="DotumChe" pitchFamily="49" charset="-127"/>
                <a:cs typeface="Arial" pitchFamily="34" charset="0"/>
                <a:hlinkClick r:id="rId9" tooltip="Метагалактика"/>
              </a:rPr>
              <a:t>метагалактикою</a:t>
            </a:r>
            <a:r>
              <a:rPr lang="vi-VN" i="1" dirty="0" smtClean="0">
                <a:latin typeface="Arial" pitchFamily="34" charset="0"/>
                <a:ea typeface="DotumChe" pitchFamily="49" charset="-127"/>
                <a:cs typeface="Arial" pitchFamily="34" charset="0"/>
              </a:rPr>
              <a:t>), простягається на 1,6·10</a:t>
            </a:r>
            <a:r>
              <a:rPr lang="vi-VN" i="1" baseline="30000" dirty="0" smtClean="0">
                <a:latin typeface="Arial" pitchFamily="34" charset="0"/>
                <a:ea typeface="DotumChe" pitchFamily="49" charset="-127"/>
                <a:cs typeface="Arial" pitchFamily="34" charset="0"/>
              </a:rPr>
              <a:t>24</a:t>
            </a:r>
            <a:r>
              <a:rPr lang="vi-VN" i="1" dirty="0" smtClean="0">
                <a:latin typeface="Arial" pitchFamily="34" charset="0"/>
                <a:ea typeface="DotumChe" pitchFamily="49" charset="-127"/>
                <a:cs typeface="Arial" pitchFamily="34" charset="0"/>
              </a:rPr>
              <a:t> </a:t>
            </a:r>
            <a:r>
              <a:rPr lang="vi-VN" i="1" dirty="0" smtClean="0">
                <a:latin typeface="Arial" pitchFamily="34" charset="0"/>
                <a:ea typeface="DotumChe" pitchFamily="49" charset="-127"/>
                <a:cs typeface="Arial" pitchFamily="34" charset="0"/>
                <a:hlinkClick r:id="rId10" tooltip="Кілометр"/>
              </a:rPr>
              <a:t>км</a:t>
            </a:r>
            <a:r>
              <a:rPr lang="vi-VN" i="1" dirty="0" smtClean="0">
                <a:latin typeface="Arial" pitchFamily="34" charset="0"/>
                <a:ea typeface="DotumChe" pitchFamily="49" charset="-127"/>
                <a:cs typeface="Arial" pitchFamily="34" charset="0"/>
              </a:rPr>
              <a:t> і нікому не відомо, наскільки він великий за межами видимої частини.</a:t>
            </a:r>
            <a:endParaRPr lang="uk-UA" i="1" dirty="0">
              <a:latin typeface="Arial" pitchFamily="34" charset="0"/>
              <a:ea typeface="DotumChe" pitchFamily="49" charset="-127"/>
              <a:cs typeface="Arial" pitchFamily="34" charset="0"/>
            </a:endParaRPr>
          </a:p>
        </p:txBody>
      </p:sp>
      <p:sp>
        <p:nvSpPr>
          <p:cNvPr id="3" name="Прямоугольник 2"/>
          <p:cNvSpPr/>
          <p:nvPr/>
        </p:nvSpPr>
        <p:spPr>
          <a:xfrm>
            <a:off x="539552" y="3717032"/>
            <a:ext cx="8316416" cy="1754326"/>
          </a:xfrm>
          <a:prstGeom prst="rect">
            <a:avLst/>
          </a:prstGeom>
        </p:spPr>
        <p:txBody>
          <a:bodyPr wrap="square">
            <a:spAutoFit/>
          </a:bodyPr>
          <a:lstStyle/>
          <a:p>
            <a:r>
              <a:rPr lang="uk-UA" i="1" dirty="0" smtClean="0">
                <a:latin typeface="Arial" pitchFamily="34" charset="0"/>
                <a:cs typeface="Arial" pitchFamily="34" charset="0"/>
              </a:rPr>
              <a:t>Матерія у Всесвіті розподілена вкрай нерівномірно, значна частина її зосереджена в окремих більш або менш щільних космічних тілах: </a:t>
            </a:r>
            <a:r>
              <a:rPr lang="uk-UA" i="1" dirty="0" smtClean="0">
                <a:latin typeface="Arial" pitchFamily="34" charset="0"/>
                <a:cs typeface="Arial" pitchFamily="34" charset="0"/>
                <a:hlinkClick r:id="rId5" tooltip="Галактика"/>
              </a:rPr>
              <a:t>галактиках</a:t>
            </a:r>
            <a:r>
              <a:rPr lang="uk-UA" i="1" dirty="0" smtClean="0">
                <a:latin typeface="Arial" pitchFamily="34" charset="0"/>
                <a:cs typeface="Arial" pitchFamily="34" charset="0"/>
              </a:rPr>
              <a:t>, </a:t>
            </a:r>
            <a:r>
              <a:rPr lang="uk-UA" i="1" dirty="0" smtClean="0">
                <a:latin typeface="Arial" pitchFamily="34" charset="0"/>
                <a:cs typeface="Arial" pitchFamily="34" charset="0"/>
                <a:hlinkClick r:id="rId11" tooltip="Зорі"/>
              </a:rPr>
              <a:t>зірках</a:t>
            </a:r>
            <a:r>
              <a:rPr lang="uk-UA" i="1" dirty="0" smtClean="0">
                <a:latin typeface="Arial" pitchFamily="34" charset="0"/>
                <a:cs typeface="Arial" pitchFamily="34" charset="0"/>
              </a:rPr>
              <a:t> і </a:t>
            </a:r>
            <a:r>
              <a:rPr lang="uk-UA" i="1" dirty="0" smtClean="0">
                <a:latin typeface="Arial" pitchFamily="34" charset="0"/>
                <a:cs typeface="Arial" pitchFamily="34" charset="0"/>
                <a:hlinkClick r:id="rId12" tooltip="Туманність"/>
              </a:rPr>
              <a:t>туманностях</a:t>
            </a:r>
            <a:r>
              <a:rPr lang="uk-UA" i="1" dirty="0" smtClean="0">
                <a:latin typeface="Arial" pitchFamily="34" charset="0"/>
                <a:cs typeface="Arial" pitchFamily="34" charset="0"/>
              </a:rPr>
              <a:t>. Відстані між окремими об'єктами як правило, вимірюють у </a:t>
            </a:r>
            <a:r>
              <a:rPr lang="uk-UA" i="1" dirty="0" smtClean="0">
                <a:latin typeface="Arial" pitchFamily="34" charset="0"/>
                <a:cs typeface="Arial" pitchFamily="34" charset="0"/>
                <a:hlinkClick r:id="rId13" tooltip="Світловий рік"/>
              </a:rPr>
              <a:t>світлових роках</a:t>
            </a:r>
            <a:r>
              <a:rPr lang="uk-UA" i="1" dirty="0" smtClean="0">
                <a:latin typeface="Arial" pitchFamily="34" charset="0"/>
                <a:cs typeface="Arial" pitchFamily="34" charset="0"/>
              </a:rPr>
              <a:t>, тобто відстанях, які </a:t>
            </a:r>
            <a:r>
              <a:rPr lang="uk-UA" i="1" dirty="0" smtClean="0">
                <a:latin typeface="Arial" pitchFamily="34" charset="0"/>
                <a:cs typeface="Arial" pitchFamily="34" charset="0"/>
                <a:hlinkClick r:id="rId14" tooltip="Світло"/>
              </a:rPr>
              <a:t>світло</a:t>
            </a:r>
            <a:r>
              <a:rPr lang="uk-UA" i="1" dirty="0" smtClean="0">
                <a:latin typeface="Arial" pitchFamily="34" charset="0"/>
                <a:cs typeface="Arial" pitchFamily="34" charset="0"/>
              </a:rPr>
              <a:t> проходить за один </a:t>
            </a:r>
            <a:r>
              <a:rPr lang="uk-UA" i="1" dirty="0" smtClean="0">
                <a:latin typeface="Arial" pitchFamily="34" charset="0"/>
                <a:cs typeface="Arial" pitchFamily="34" charset="0"/>
                <a:hlinkClick r:id="rId15" tooltip="Рік"/>
              </a:rPr>
              <a:t>рік</a:t>
            </a:r>
            <a:r>
              <a:rPr lang="uk-UA" i="1" dirty="0" smtClean="0">
                <a:latin typeface="Arial" pitchFamily="34" charset="0"/>
                <a:cs typeface="Arial" pitchFamily="34" charset="0"/>
              </a:rPr>
              <a:t> (від </a:t>
            </a:r>
            <a:r>
              <a:rPr lang="uk-UA" i="1" dirty="0" smtClean="0">
                <a:latin typeface="Arial" pitchFamily="34" charset="0"/>
                <a:cs typeface="Arial" pitchFamily="34" charset="0"/>
                <a:hlinkClick r:id="rId16" tooltip="Сонце"/>
              </a:rPr>
              <a:t>Сонця</a:t>
            </a:r>
            <a:r>
              <a:rPr lang="uk-UA" i="1" dirty="0" smtClean="0">
                <a:latin typeface="Arial" pitchFamily="34" charset="0"/>
                <a:cs typeface="Arial" pitchFamily="34" charset="0"/>
              </a:rPr>
              <a:t> до найближчої до нас зірки воно йде понад 4 роки).</a:t>
            </a:r>
            <a:endParaRPr lang="uk-UA" i="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3563888" cy="4524315"/>
          </a:xfrm>
          <a:prstGeom prst="rect">
            <a:avLst/>
          </a:prstGeom>
        </p:spPr>
        <p:txBody>
          <a:bodyPr wrap="square">
            <a:spAutoFit/>
          </a:bodyPr>
          <a:lstStyle/>
          <a:p>
            <a:r>
              <a:rPr lang="uk-UA" dirty="0" smtClean="0">
                <a:latin typeface="Arial" pitchFamily="34" charset="0"/>
                <a:cs typeface="Arial" pitchFamily="34" charset="0"/>
              </a:rPr>
              <a:t>Небесні тіла, з яких складається Всесвіт, вивчає </a:t>
            </a:r>
            <a:r>
              <a:rPr lang="uk-UA" dirty="0" smtClean="0">
                <a:latin typeface="Arial" pitchFamily="34" charset="0"/>
                <a:cs typeface="Arial" pitchFamily="34" charset="0"/>
                <a:hlinkClick r:id="rId2" tooltip="Наука"/>
              </a:rPr>
              <a:t>наука</a:t>
            </a:r>
            <a:r>
              <a:rPr lang="uk-UA" dirty="0" smtClean="0">
                <a:latin typeface="Arial" pitchFamily="34" charset="0"/>
                <a:cs typeface="Arial" pitchFamily="34" charset="0"/>
              </a:rPr>
              <a:t> </a:t>
            </a:r>
            <a:r>
              <a:rPr lang="uk-UA" dirty="0" smtClean="0">
                <a:latin typeface="Arial" pitchFamily="34" charset="0"/>
                <a:cs typeface="Arial" pitchFamily="34" charset="0"/>
                <a:hlinkClick r:id="rId3" tooltip="Астрономія"/>
              </a:rPr>
              <a:t>астрономія</a:t>
            </a:r>
            <a:r>
              <a:rPr lang="uk-UA" dirty="0" smtClean="0">
                <a:latin typeface="Arial" pitchFamily="34" charset="0"/>
                <a:cs typeface="Arial" pitchFamily="34" charset="0"/>
              </a:rPr>
              <a:t>. </a:t>
            </a:r>
            <a:r>
              <a:rPr lang="uk-UA" dirty="0" smtClean="0">
                <a:latin typeface="Arial" pitchFamily="34" charset="0"/>
                <a:cs typeface="Arial" pitchFamily="34" charset="0"/>
                <a:hlinkClick r:id="rId4" tooltip="Астрофізика"/>
              </a:rPr>
              <a:t>Астрофізика</a:t>
            </a:r>
            <a:r>
              <a:rPr lang="uk-UA" dirty="0" smtClean="0">
                <a:latin typeface="Arial" pitchFamily="34" charset="0"/>
                <a:cs typeface="Arial" pitchFamily="34" charset="0"/>
              </a:rPr>
              <a:t> намагається зрозуміти </a:t>
            </a:r>
            <a:r>
              <a:rPr lang="uk-UA" dirty="0" smtClean="0">
                <a:latin typeface="Arial" pitchFamily="34" charset="0"/>
                <a:cs typeface="Arial" pitchFamily="34" charset="0"/>
                <a:hlinkClick r:id="rId5" tooltip="Явище"/>
              </a:rPr>
              <a:t>явища</a:t>
            </a:r>
            <a:r>
              <a:rPr lang="uk-UA" dirty="0" smtClean="0">
                <a:latin typeface="Arial" pitchFamily="34" charset="0"/>
                <a:cs typeface="Arial" pitchFamily="34" charset="0"/>
              </a:rPr>
              <a:t> і </a:t>
            </a:r>
            <a:r>
              <a:rPr lang="uk-UA" dirty="0" smtClean="0">
                <a:latin typeface="Arial" pitchFamily="34" charset="0"/>
                <a:cs typeface="Arial" pitchFamily="34" charset="0"/>
                <a:hlinkClick r:id="rId6" tooltip="Процес"/>
              </a:rPr>
              <a:t>процеси</a:t>
            </a:r>
            <a:r>
              <a:rPr lang="uk-UA" dirty="0" smtClean="0">
                <a:latin typeface="Arial" pitchFamily="34" charset="0"/>
                <a:cs typeface="Arial" pitchFamily="34" charset="0"/>
              </a:rPr>
              <a:t>, що відбуваються у Всесвіті. </a:t>
            </a:r>
            <a:r>
              <a:rPr lang="uk-UA" dirty="0" smtClean="0">
                <a:latin typeface="Arial" pitchFamily="34" charset="0"/>
                <a:cs typeface="Arial" pitchFamily="34" charset="0"/>
                <a:hlinkClick r:id="rId7" tooltip="Теорія"/>
              </a:rPr>
              <a:t>Теорії</a:t>
            </a:r>
            <a:r>
              <a:rPr lang="uk-UA" dirty="0" smtClean="0">
                <a:latin typeface="Arial" pitchFamily="34" charset="0"/>
                <a:cs typeface="Arial" pitchFamily="34" charset="0"/>
              </a:rPr>
              <a:t> еволюції Всесвіту та гіпотези його подальшого розвитку розробляються в рамках </a:t>
            </a:r>
            <a:r>
              <a:rPr lang="uk-UA" dirty="0" smtClean="0">
                <a:latin typeface="Arial" pitchFamily="34" charset="0"/>
                <a:cs typeface="Arial" pitchFamily="34" charset="0"/>
                <a:hlinkClick r:id="rId8" tooltip="Фізична космологія"/>
              </a:rPr>
              <a:t>космології</a:t>
            </a:r>
            <a:r>
              <a:rPr lang="uk-UA" dirty="0" smtClean="0">
                <a:latin typeface="Arial" pitchFamily="34" charset="0"/>
                <a:cs typeface="Arial" pitchFamily="34" charset="0"/>
              </a:rPr>
              <a:t>. Наукове дослідження Всесвіту опирається на так званий </a:t>
            </a:r>
            <a:r>
              <a:rPr lang="uk-UA" dirty="0" smtClean="0">
                <a:latin typeface="Arial" pitchFamily="34" charset="0"/>
                <a:cs typeface="Arial" pitchFamily="34" charset="0"/>
                <a:hlinkClick r:id="rId9" tooltip="Космологічний принцип"/>
              </a:rPr>
              <a:t>космологічний принцип</a:t>
            </a:r>
            <a:r>
              <a:rPr lang="uk-UA" dirty="0" smtClean="0">
                <a:latin typeface="Arial" pitchFamily="34" charset="0"/>
                <a:cs typeface="Arial" pitchFamily="34" charset="0"/>
              </a:rPr>
              <a:t>, який стверджує, що </a:t>
            </a:r>
            <a:r>
              <a:rPr lang="uk-UA" dirty="0" smtClean="0">
                <a:latin typeface="Arial" pitchFamily="34" charset="0"/>
                <a:cs typeface="Arial" pitchFamily="34" charset="0"/>
                <a:hlinkClick r:id="rId10" tooltip="Закон природи"/>
              </a:rPr>
              <a:t>закони природи</a:t>
            </a:r>
            <a:r>
              <a:rPr lang="uk-UA" dirty="0" smtClean="0">
                <a:latin typeface="Arial" pitchFamily="34" charset="0"/>
                <a:cs typeface="Arial" pitchFamily="34" charset="0"/>
              </a:rPr>
              <a:t> у всьому об'ємі Всесвіту однакові.</a:t>
            </a:r>
            <a:endParaRPr lang="uk-UA" dirty="0">
              <a:latin typeface="Arial" pitchFamily="34" charset="0"/>
              <a:cs typeface="Arial" pitchFamily="34" charset="0"/>
            </a:endParaRPr>
          </a:p>
        </p:txBody>
      </p:sp>
      <p:pic>
        <p:nvPicPr>
          <p:cNvPr id="30722" name="Picture 2" descr="http://3.bp.blogspot.com/-3mobqdZ4IKE/UYuenjpx7MI/AAAAAAAACw8/lAlr1nXEYfw/s1600/s0zcypBD1nY.jpg"/>
          <p:cNvPicPr>
            <a:picLocks noChangeAspect="1" noChangeArrowheads="1"/>
          </p:cNvPicPr>
          <p:nvPr/>
        </p:nvPicPr>
        <p:blipFill>
          <a:blip r:embed="rId11" cstate="print"/>
          <a:srcRect/>
          <a:stretch>
            <a:fillRect/>
          </a:stretch>
        </p:blipFill>
        <p:spPr bwMode="auto">
          <a:xfrm>
            <a:off x="3519024" y="0"/>
            <a:ext cx="5624977" cy="4221088"/>
          </a:xfrm>
          <a:prstGeom prst="rect">
            <a:avLst/>
          </a:prstGeom>
          <a:noFill/>
        </p:spPr>
      </p:pic>
      <p:pic>
        <p:nvPicPr>
          <p:cNvPr id="30724" name="Picture 4" descr="http://olimp.ippo.kubg.edu.ua/wp-content/uploads/2014/02/13179826721.jpg"/>
          <p:cNvPicPr>
            <a:picLocks noChangeAspect="1" noChangeArrowheads="1"/>
          </p:cNvPicPr>
          <p:nvPr/>
        </p:nvPicPr>
        <p:blipFill>
          <a:blip r:embed="rId12" cstate="print"/>
          <a:srcRect/>
          <a:stretch>
            <a:fillRect/>
          </a:stretch>
        </p:blipFill>
        <p:spPr bwMode="auto">
          <a:xfrm>
            <a:off x="6012160" y="4365104"/>
            <a:ext cx="2857500" cy="228600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188640"/>
            <a:ext cx="9144000" cy="5786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800" b="1" i="1" u="none" strike="noStrike" cap="none" normalizeH="0" baseline="0" dirty="0" smtClean="0">
                <a:ln>
                  <a:noFill/>
                </a:ln>
                <a:solidFill>
                  <a:srgbClr val="FF0000"/>
                </a:solidFill>
                <a:effectLst/>
                <a:latin typeface="Arial" charset="0"/>
                <a:cs typeface="Arial" charset="0"/>
              </a:rPr>
              <a:t>Будова Всесвіту</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Arial" charset="0"/>
                <a:cs typeface="Arial" charset="0"/>
              </a:rPr>
              <a:t>Серед небесних тіл найвиразніше виділяються зірки, завдяки світлу, яке вони випромінюють. Зоряна речовина перебуває у стані</a:t>
            </a:r>
            <a:r>
              <a:rPr kumimoji="0" lang="uk-UA" sz="700" b="0" i="0" u="none" strike="noStrike" cap="none" normalizeH="0" baseline="0" dirty="0" smtClean="0">
                <a:ln>
                  <a:noFill/>
                </a:ln>
                <a:solidFill>
                  <a:schemeClr val="tx1"/>
                </a:solidFill>
                <a:effectLst/>
                <a:latin typeface="Arial" charset="0"/>
                <a:cs typeface="Arial" charset="0"/>
              </a:rPr>
              <a:t> </a:t>
            </a:r>
            <a:r>
              <a:rPr kumimoji="0" lang="uk-UA" sz="1800" b="0" i="0" u="none" strike="noStrike" cap="none" normalizeH="0" baseline="0" dirty="0" smtClean="0">
                <a:ln>
                  <a:noFill/>
                </a:ln>
                <a:solidFill>
                  <a:schemeClr val="tx1"/>
                </a:solidFill>
                <a:effectLst/>
                <a:latin typeface="Arial" charset="0"/>
                <a:cs typeface="Arial" charset="0"/>
                <a:hlinkClick r:id="rId2" tooltip="Плазма (агрегатний стан)"/>
              </a:rPr>
              <a:t>плазми</a:t>
            </a:r>
            <a:r>
              <a:rPr kumimoji="0" lang="uk-UA" sz="1800" b="0" i="0" u="none" strike="noStrike" cap="none" normalizeH="0" baseline="0" dirty="0" smtClean="0">
                <a:ln>
                  <a:noFill/>
                </a:ln>
                <a:solidFill>
                  <a:schemeClr val="tx1"/>
                </a:solidFill>
                <a:effectLst/>
                <a:latin typeface="Arial" charset="0"/>
                <a:cs typeface="Arial" charset="0"/>
              </a:rPr>
              <a:t> — </a:t>
            </a:r>
            <a:r>
              <a:rPr kumimoji="0" lang="uk-UA" sz="1800" b="0" i="0" u="none" strike="noStrike" cap="none" normalizeH="0" baseline="0" dirty="0" smtClean="0">
                <a:ln>
                  <a:noFill/>
                </a:ln>
                <a:solidFill>
                  <a:schemeClr val="tx1"/>
                </a:solidFill>
                <a:effectLst/>
                <a:latin typeface="Arial" charset="0"/>
                <a:cs typeface="Arial" charset="0"/>
                <a:hlinkClick r:id="rId3" tooltip="Електропровідність"/>
              </a:rPr>
              <a:t>електропровідного</a:t>
            </a:r>
            <a:r>
              <a:rPr kumimoji="0" lang="uk-UA" sz="1800" b="0" i="0" u="none" strike="noStrike" cap="none" normalizeH="0" baseline="0" dirty="0" smtClean="0">
                <a:ln>
                  <a:noFill/>
                </a:ln>
                <a:solidFill>
                  <a:schemeClr val="tx1"/>
                </a:solidFill>
                <a:effectLst/>
                <a:latin typeface="Arial" charset="0"/>
                <a:cs typeface="Arial" charset="0"/>
              </a:rPr>
              <a:t> </a:t>
            </a:r>
            <a:r>
              <a:rPr kumimoji="0" lang="uk-UA" sz="1800" b="0" i="0" u="none" strike="noStrike" cap="none" normalizeH="0" baseline="0" dirty="0" smtClean="0">
                <a:ln>
                  <a:noFill/>
                </a:ln>
                <a:solidFill>
                  <a:schemeClr val="tx1"/>
                </a:solidFill>
                <a:effectLst/>
                <a:latin typeface="Arial" charset="0"/>
                <a:cs typeface="Arial" charset="0"/>
                <a:hlinkClick r:id="rId4" tooltip="Магнітне поле"/>
              </a:rPr>
              <a:t>намагніченого</a:t>
            </a:r>
            <a:r>
              <a:rPr kumimoji="0" lang="uk-UA" sz="1800" b="0" i="0" u="none" strike="noStrike" cap="none" normalizeH="0" baseline="0" dirty="0" smtClean="0">
                <a:ln>
                  <a:noFill/>
                </a:ln>
                <a:solidFill>
                  <a:schemeClr val="tx1"/>
                </a:solidFill>
                <a:effectLst/>
                <a:latin typeface="Arial" charset="0"/>
                <a:cs typeface="Arial" charset="0"/>
              </a:rPr>
              <a:t> </a:t>
            </a:r>
            <a:r>
              <a:rPr kumimoji="0" lang="uk-UA" sz="1800" b="0" i="0" u="none" strike="noStrike" cap="none" normalizeH="0" baseline="0" dirty="0" smtClean="0">
                <a:ln>
                  <a:noFill/>
                </a:ln>
                <a:solidFill>
                  <a:schemeClr val="tx1"/>
                </a:solidFill>
                <a:effectLst/>
                <a:latin typeface="Arial" charset="0"/>
                <a:cs typeface="Arial" charset="0"/>
                <a:hlinkClick r:id="rId5" tooltip="Середовище"/>
              </a:rPr>
              <a:t>середовища</a:t>
            </a:r>
            <a:r>
              <a:rPr kumimoji="0" lang="uk-UA" sz="1800" b="0" i="0" u="none" strike="noStrike" cap="none" normalizeH="0" baseline="0" dirty="0" smtClean="0">
                <a:ln>
                  <a:noFill/>
                </a:ln>
                <a:solidFill>
                  <a:schemeClr val="tx1"/>
                </a:solidFill>
                <a:effectLst/>
                <a:latin typeface="Arial" charset="0"/>
                <a:cs typeface="Arial" charset="0"/>
              </a:rPr>
              <a:t>. У </a:t>
            </a:r>
            <a:r>
              <a:rPr kumimoji="0" lang="uk-UA" sz="1800" b="0" i="0" u="none" strike="noStrike" cap="none" normalizeH="0" baseline="0" dirty="0" smtClean="0">
                <a:ln>
                  <a:noFill/>
                </a:ln>
                <a:solidFill>
                  <a:schemeClr val="tx1"/>
                </a:solidFill>
                <a:effectLst/>
                <a:latin typeface="Arial" charset="0"/>
                <a:cs typeface="Arial" charset="0"/>
                <a:hlinkClick r:id="rId6" tooltip="Надра"/>
              </a:rPr>
              <a:t>надрах</a:t>
            </a:r>
            <a:r>
              <a:rPr kumimoji="0" lang="uk-UA" sz="1800" b="0" i="0" u="none" strike="noStrike" cap="none" normalizeH="0" baseline="0" dirty="0" smtClean="0">
                <a:ln>
                  <a:noFill/>
                </a:ln>
                <a:solidFill>
                  <a:schemeClr val="tx1"/>
                </a:solidFill>
                <a:effectLst/>
                <a:latin typeface="Arial" charset="0"/>
                <a:cs typeface="Arial" charset="0"/>
              </a:rPr>
              <a:t> зірок </a:t>
            </a:r>
            <a:r>
              <a:rPr kumimoji="0" lang="uk-UA" sz="1800" b="0" i="0" u="none" strike="noStrike" cap="none" normalizeH="0" baseline="0" dirty="0" smtClean="0">
                <a:ln>
                  <a:noFill/>
                </a:ln>
                <a:solidFill>
                  <a:schemeClr val="tx1"/>
                </a:solidFill>
                <a:effectLst/>
                <a:latin typeface="Arial" charset="0"/>
                <a:cs typeface="Arial" charset="0"/>
                <a:hlinkClick r:id="rId7" tooltip="Температура"/>
              </a:rPr>
              <a:t>температура</a:t>
            </a:r>
            <a:r>
              <a:rPr kumimoji="0" lang="uk-UA" sz="1800" b="0" i="0" u="none" strike="noStrike" cap="none" normalizeH="0" baseline="0" dirty="0" smtClean="0">
                <a:ln>
                  <a:noFill/>
                </a:ln>
                <a:solidFill>
                  <a:schemeClr val="tx1"/>
                </a:solidFill>
                <a:effectLst/>
                <a:latin typeface="Arial" charset="0"/>
                <a:cs typeface="Arial" charset="0"/>
              </a:rPr>
              <a:t> сягає десятків мільйонів </a:t>
            </a:r>
            <a:r>
              <a:rPr kumimoji="0" lang="uk-UA" sz="1800" b="0" i="0" u="none" strike="noStrike" cap="none" normalizeH="0" baseline="0" dirty="0" smtClean="0">
                <a:ln>
                  <a:noFill/>
                </a:ln>
                <a:solidFill>
                  <a:schemeClr val="tx1"/>
                </a:solidFill>
                <a:effectLst/>
                <a:latin typeface="Arial" charset="0"/>
                <a:cs typeface="Arial" charset="0"/>
                <a:hlinkClick r:id="rId8" tooltip="Градус Цельсія"/>
              </a:rPr>
              <a:t>градусів</a:t>
            </a:r>
            <a:r>
              <a:rPr kumimoji="0" lang="uk-UA" sz="1800" b="0" i="0" u="none" strike="noStrike" cap="none" normalizeH="0" baseline="0" dirty="0" smtClean="0">
                <a:ln>
                  <a:noFill/>
                </a:ln>
                <a:solidFill>
                  <a:schemeClr val="tx1"/>
                </a:solidFill>
                <a:effectLst/>
                <a:latin typeface="Arial" charset="0"/>
                <a:cs typeface="Arial" charset="0"/>
              </a:rPr>
              <a:t>. </a:t>
            </a:r>
            <a:r>
              <a:rPr kumimoji="0" lang="uk-UA" sz="1800" b="0" i="0" u="none" strike="noStrike" cap="none" normalizeH="0" baseline="0" dirty="0" smtClean="0">
                <a:ln>
                  <a:noFill/>
                </a:ln>
                <a:solidFill>
                  <a:schemeClr val="tx1"/>
                </a:solidFill>
                <a:effectLst/>
                <a:latin typeface="Arial" charset="0"/>
                <a:cs typeface="Arial" charset="0"/>
                <a:hlinkClick r:id="rId9" tooltip="Еволюція (значення)"/>
              </a:rPr>
              <a:t>Еволюція</a:t>
            </a:r>
            <a:r>
              <a:rPr kumimoji="0" lang="uk-UA" sz="1800" b="0" i="0" u="none" strike="noStrike" cap="none" normalizeH="0" baseline="0" dirty="0" smtClean="0">
                <a:ln>
                  <a:noFill/>
                </a:ln>
                <a:solidFill>
                  <a:schemeClr val="tx1"/>
                </a:solidFill>
                <a:effectLst/>
                <a:latin typeface="Arial" charset="0"/>
                <a:cs typeface="Arial" charset="0"/>
              </a:rPr>
              <a:t> зірок включає такі фази: </a:t>
            </a:r>
            <a:r>
              <a:rPr kumimoji="0" lang="uk-UA" sz="1800" b="0" i="0" u="none" strike="noStrike" cap="none" normalizeH="0" baseline="0" dirty="0" smtClean="0">
                <a:ln>
                  <a:noFill/>
                </a:ln>
                <a:solidFill>
                  <a:schemeClr val="tx1"/>
                </a:solidFill>
                <a:effectLst/>
                <a:latin typeface="Arial" charset="0"/>
                <a:cs typeface="Arial" charset="0"/>
                <a:hlinkClick r:id="rId10" tooltip="Протозірка"/>
              </a:rPr>
              <a:t>протозірка</a:t>
            </a:r>
            <a:r>
              <a:rPr kumimoji="0" lang="uk-UA" sz="1800" b="0" i="0" u="none" strike="noStrike" cap="none" normalizeH="0" baseline="0" dirty="0" smtClean="0">
                <a:ln>
                  <a:noFill/>
                </a:ln>
                <a:solidFill>
                  <a:schemeClr val="tx1"/>
                </a:solidFill>
                <a:effectLst/>
                <a:latin typeface="Arial" charset="0"/>
                <a:cs typeface="Arial" charset="0"/>
              </a:rPr>
              <a:t>, утворення в центрі цього утворення </a:t>
            </a:r>
            <a:r>
              <a:rPr kumimoji="0" lang="uk-UA" sz="1800" b="0" i="0" u="none" strike="noStrike" cap="none" normalizeH="0" baseline="0" dirty="0" smtClean="0">
                <a:ln>
                  <a:noFill/>
                </a:ln>
                <a:solidFill>
                  <a:schemeClr val="tx1"/>
                </a:solidFill>
                <a:effectLst/>
                <a:latin typeface="Arial" charset="0"/>
                <a:cs typeface="Arial" charset="0"/>
                <a:hlinkClick r:id="rId11" tooltip="Термоядерний синтез"/>
              </a:rPr>
              <a:t>термоядерного</a:t>
            </a:r>
            <a:r>
              <a:rPr kumimoji="0" lang="uk-UA" sz="1800" b="0" i="0" u="none" strike="noStrike" cap="none" normalizeH="0" baseline="0" dirty="0" smtClean="0">
                <a:ln>
                  <a:noFill/>
                </a:ln>
                <a:solidFill>
                  <a:schemeClr val="tx1"/>
                </a:solidFill>
                <a:effectLst/>
                <a:latin typeface="Arial" charset="0"/>
                <a:cs typeface="Arial" charset="0"/>
              </a:rPr>
              <a:t> вогнища, основна </a:t>
            </a:r>
            <a:r>
              <a:rPr kumimoji="0" lang="uk-UA" sz="1800" b="0" i="0" u="none" strike="noStrike" cap="none" normalizeH="0" baseline="0" dirty="0" smtClean="0">
                <a:ln>
                  <a:noFill/>
                </a:ln>
                <a:solidFill>
                  <a:schemeClr val="tx1"/>
                </a:solidFill>
                <a:effectLst/>
                <a:latin typeface="Arial" charset="0"/>
                <a:cs typeface="Arial" charset="0"/>
                <a:hlinkClick r:id="rId12" tooltip="Фаза (стадія) (ще не написана)"/>
              </a:rPr>
              <a:t>фаза</a:t>
            </a:r>
            <a:r>
              <a:rPr kumimoji="0" lang="uk-UA" sz="1800" b="0" i="0" u="none" strike="noStrike" cap="none" normalizeH="0" baseline="0" dirty="0" smtClean="0">
                <a:ln>
                  <a:noFill/>
                </a:ln>
                <a:solidFill>
                  <a:schemeClr val="tx1"/>
                </a:solidFill>
                <a:effectLst/>
                <a:latin typeface="Arial" charset="0"/>
                <a:cs typeface="Arial" charset="0"/>
              </a:rPr>
              <a:t> вигорання </a:t>
            </a:r>
            <a:r>
              <a:rPr kumimoji="0" lang="uk-UA" sz="1800" b="0" i="0" u="none" strike="noStrike" cap="none" normalizeH="0" baseline="0" dirty="0" smtClean="0">
                <a:ln>
                  <a:noFill/>
                </a:ln>
                <a:solidFill>
                  <a:schemeClr val="tx1"/>
                </a:solidFill>
                <a:effectLst/>
                <a:latin typeface="Arial" charset="0"/>
                <a:cs typeface="Arial" charset="0"/>
                <a:hlinkClick r:id="rId13" tooltip="Водень"/>
              </a:rPr>
              <a:t>водню</a:t>
            </a:r>
            <a:r>
              <a:rPr kumimoji="0" lang="uk-UA" sz="1800" b="0" i="0" u="none" strike="noStrike" cap="none" normalizeH="0" baseline="0" dirty="0" smtClean="0">
                <a:ln>
                  <a:noFill/>
                </a:ln>
                <a:solidFill>
                  <a:schemeClr val="tx1"/>
                </a:solidFill>
                <a:effectLst/>
                <a:latin typeface="Arial" charset="0"/>
                <a:cs typeface="Arial" charset="0"/>
              </a:rPr>
              <a:t> у </a:t>
            </a:r>
            <a:r>
              <a:rPr kumimoji="0" lang="uk-UA" sz="1800" b="0" i="0" u="none" strike="noStrike" cap="none" normalizeH="0" baseline="0" dirty="0" smtClean="0">
                <a:ln>
                  <a:noFill/>
                </a:ln>
                <a:solidFill>
                  <a:schemeClr val="tx1"/>
                </a:solidFill>
                <a:effectLst/>
                <a:latin typeface="Arial" charset="0"/>
                <a:cs typeface="Arial" charset="0"/>
                <a:hlinkClick r:id="rId14" tooltip="Ядерний синтез"/>
              </a:rPr>
              <a:t>термоядерних реакціях</a:t>
            </a:r>
            <a:r>
              <a:rPr kumimoji="0" lang="uk-UA" sz="1800" b="0" i="0" u="none" strike="noStrike" cap="none" normalizeH="0" baseline="0" dirty="0" smtClean="0">
                <a:ln>
                  <a:noFill/>
                </a:ln>
                <a:solidFill>
                  <a:schemeClr val="tx1"/>
                </a:solidFill>
                <a:effectLst/>
                <a:latin typeface="Arial" charset="0"/>
                <a:cs typeface="Arial" charset="0"/>
              </a:rPr>
              <a:t>, перетворення зірки в </a:t>
            </a:r>
            <a:r>
              <a:rPr kumimoji="0" lang="uk-UA" sz="1800" b="0" i="0" u="none" strike="noStrike" cap="none" normalizeH="0" baseline="0" dirty="0" smtClean="0">
                <a:ln>
                  <a:noFill/>
                </a:ln>
                <a:solidFill>
                  <a:schemeClr val="tx1"/>
                </a:solidFill>
                <a:effectLst/>
                <a:latin typeface="Arial" charset="0"/>
                <a:cs typeface="Arial" charset="0"/>
                <a:hlinkClick r:id="rId15" tooltip="Червоний гігант"/>
              </a:rPr>
              <a:t>червоного гіганта</a:t>
            </a:r>
            <a:r>
              <a:rPr kumimoji="0" lang="uk-UA" sz="1800" b="0" i="0" u="none" strike="noStrike" cap="none" normalizeH="0" baseline="0" dirty="0" smtClean="0">
                <a:ln>
                  <a:noFill/>
                </a:ln>
                <a:solidFill>
                  <a:schemeClr val="tx1"/>
                </a:solidFill>
                <a:effectLst/>
                <a:latin typeface="Arial" charset="0"/>
                <a:cs typeface="Arial" charset="0"/>
              </a:rPr>
              <a:t>, а потім — в </a:t>
            </a:r>
            <a:r>
              <a:rPr kumimoji="0" lang="uk-UA" sz="1800" b="0" i="0" u="none" strike="noStrike" cap="none" normalizeH="0" baseline="0" dirty="0" smtClean="0">
                <a:ln>
                  <a:noFill/>
                </a:ln>
                <a:solidFill>
                  <a:schemeClr val="tx1"/>
                </a:solidFill>
                <a:effectLst/>
                <a:latin typeface="Arial" charset="0"/>
                <a:cs typeface="Arial" charset="0"/>
                <a:hlinkClick r:id="rId16" tooltip="Білий карлик"/>
              </a:rPr>
              <a:t>білого карлика</a:t>
            </a:r>
            <a:r>
              <a:rPr kumimoji="0" lang="uk-UA" sz="1800" b="0" i="0" u="none" strike="noStrike" cap="none" normalizeH="0" baseline="0" dirty="0" smtClean="0">
                <a:ln>
                  <a:noFill/>
                </a:ln>
                <a:solidFill>
                  <a:schemeClr val="tx1"/>
                </a:solidFill>
                <a:effectLst/>
                <a:latin typeface="Arial" charset="0"/>
                <a:cs typeface="Arial" charset="0"/>
              </a:rPr>
              <a:t> (для зірок — аналогів Сонця), колапс масивних зірок з вибухом </a:t>
            </a:r>
            <a:r>
              <a:rPr kumimoji="0" lang="uk-UA" sz="1800" b="0" i="0" u="none" strike="noStrike" cap="none" normalizeH="0" baseline="0" dirty="0" smtClean="0">
                <a:ln>
                  <a:noFill/>
                </a:ln>
                <a:solidFill>
                  <a:schemeClr val="tx1"/>
                </a:solidFill>
                <a:effectLst/>
                <a:latin typeface="Arial" charset="0"/>
                <a:cs typeface="Arial" charset="0"/>
                <a:hlinkClick r:id="rId17" tooltip="Наднова"/>
              </a:rPr>
              <a:t>«надн</a:t>
            </a:r>
            <a:r>
              <a:rPr kumimoji="0" lang="uk-UA" sz="1800" b="0" i="0" u="none" strike="noStrike" cap="none" normalizeH="0" baseline="0" dirty="0" smtClean="0">
                <a:ln>
                  <a:noFill/>
                </a:ln>
                <a:solidFill>
                  <a:schemeClr val="tx1"/>
                </a:solidFill>
                <a:effectLst/>
                <a:latin typeface="Arial" charset="0"/>
                <a:cs typeface="Arial" charset="0"/>
              </a:rPr>
              <a:t>ових» та виникненням нейтронних зірок і </a:t>
            </a:r>
            <a:r>
              <a:rPr kumimoji="0" lang="uk-UA" sz="1800" b="0" i="0" u="none" strike="noStrike" cap="none" normalizeH="0" baseline="0" dirty="0" err="1" smtClean="0">
                <a:ln>
                  <a:noFill/>
                </a:ln>
                <a:solidFill>
                  <a:schemeClr val="tx1"/>
                </a:solidFill>
                <a:effectLst/>
                <a:latin typeface="Arial" charset="0"/>
                <a:cs typeface="Arial" charset="0"/>
              </a:rPr>
              <a:t>колапсарів</a:t>
            </a:r>
            <a:r>
              <a:rPr kumimoji="0" lang="uk-UA" sz="1800" b="0" i="0" u="none" strike="noStrike" cap="none" normalizeH="0" baseline="0" dirty="0" smtClean="0">
                <a:ln>
                  <a:noFill/>
                </a:ln>
                <a:solidFill>
                  <a:schemeClr val="tx1"/>
                </a:solidFill>
                <a:effectLst/>
                <a:latin typeface="Arial" charset="0"/>
                <a:cs typeface="Arial" charset="0"/>
              </a:rPr>
              <a:t> — «чорних дірок».</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Arial" charset="0"/>
                <a:cs typeface="Arial" charset="0"/>
              </a:rPr>
              <a:t>Деякі зірки мають </a:t>
            </a:r>
            <a:r>
              <a:rPr kumimoji="0" lang="uk-UA" b="0" i="0" u="none" strike="noStrike" cap="none" normalizeH="0" baseline="0" dirty="0" smtClean="0">
                <a:ln>
                  <a:noFill/>
                </a:ln>
                <a:solidFill>
                  <a:schemeClr val="tx1"/>
                </a:solidFill>
                <a:effectLst/>
                <a:latin typeface="Arial" charset="0"/>
                <a:cs typeface="Arial" charset="0"/>
                <a:hlinkClick r:id="rId18" tooltip="Супутник"/>
              </a:rPr>
              <a:t>супутники</a:t>
            </a:r>
            <a:r>
              <a:rPr kumimoji="0" lang="uk-UA" b="0" i="0" u="none" strike="noStrike" cap="none" normalizeH="0" baseline="0" dirty="0" smtClean="0">
                <a:ln>
                  <a:noFill/>
                </a:ln>
                <a:solidFill>
                  <a:schemeClr val="tx1"/>
                </a:solidFill>
                <a:effectLst/>
                <a:latin typeface="Arial" charset="0"/>
                <a:cs typeface="Arial" charset="0"/>
              </a:rPr>
              <a:t> — </a:t>
            </a:r>
            <a:r>
              <a:rPr kumimoji="0" lang="uk-UA" b="0" i="0" u="none" strike="noStrike" cap="none" normalizeH="0" baseline="0" dirty="0" smtClean="0">
                <a:ln>
                  <a:noFill/>
                </a:ln>
                <a:solidFill>
                  <a:schemeClr val="tx1"/>
                </a:solidFill>
                <a:effectLst/>
                <a:latin typeface="Arial" charset="0"/>
                <a:cs typeface="Arial" charset="0"/>
                <a:hlinkClick r:id="rId19" tooltip="Планета"/>
              </a:rPr>
              <a:t>планети</a:t>
            </a:r>
            <a:r>
              <a:rPr kumimoji="0" lang="uk-UA" b="0" i="0" u="none" strike="noStrike" cap="none" normalizeH="0" baseline="0" dirty="0" smtClean="0">
                <a:ln>
                  <a:noFill/>
                </a:ln>
                <a:solidFill>
                  <a:schemeClr val="tx1"/>
                </a:solidFill>
                <a:effectLst/>
                <a:latin typeface="Arial" charset="0"/>
                <a:cs typeface="Arial" charset="0"/>
              </a:rPr>
              <a:t> або подібні до них масивні тіла і утворюють разом з ними системи, аналогічні до нашої </a:t>
            </a:r>
            <a:r>
              <a:rPr kumimoji="0" lang="uk-UA" b="0" i="0" u="none" strike="noStrike" cap="none" normalizeH="0" baseline="0" dirty="0" smtClean="0">
                <a:ln>
                  <a:noFill/>
                </a:ln>
                <a:solidFill>
                  <a:schemeClr val="tx1"/>
                </a:solidFill>
                <a:effectLst/>
                <a:latin typeface="Arial" charset="0"/>
                <a:cs typeface="Arial" charset="0"/>
                <a:hlinkClick r:id="rId20" tooltip="Сонячна система"/>
              </a:rPr>
              <a:t>Сонячної</a:t>
            </a:r>
            <a:r>
              <a:rPr kumimoji="0" lang="uk-UA" b="0" i="0" u="none" strike="noStrike" cap="none" normalizeH="0" baseline="0" dirty="0" smtClean="0">
                <a:ln>
                  <a:noFill/>
                </a:ln>
                <a:solidFill>
                  <a:schemeClr val="tx1"/>
                </a:solidFill>
                <a:effectLst/>
                <a:latin typeface="Arial" charset="0"/>
                <a:cs typeface="Arial" charset="0"/>
              </a:rPr>
              <a:t>. При забезпеченні низки сприятливих умов на планетах може виникнути </a:t>
            </a:r>
            <a:r>
              <a:rPr kumimoji="0" lang="uk-UA" b="0" i="0" u="none" strike="noStrike" cap="none" normalizeH="0" baseline="0" dirty="0" smtClean="0">
                <a:ln>
                  <a:noFill/>
                </a:ln>
                <a:solidFill>
                  <a:schemeClr val="tx1"/>
                </a:solidFill>
                <a:effectLst/>
                <a:latin typeface="Arial" charset="0"/>
                <a:cs typeface="Arial" charset="0"/>
                <a:hlinkClick r:id="rId21" tooltip="Життя"/>
              </a:rPr>
              <a:t>життя</a:t>
            </a:r>
            <a:r>
              <a:rPr kumimoji="0" lang="uk-UA" b="0" i="0" u="none" strike="noStrike" cap="none" normalizeH="0" baseline="0" dirty="0" smtClean="0">
                <a:ln>
                  <a:noFill/>
                </a:ln>
                <a:solidFill>
                  <a:schemeClr val="tx1"/>
                </a:solidFill>
                <a:effectLst/>
                <a:latin typeface="Arial" charset="0"/>
                <a:cs typeface="Arial" charset="0"/>
              </a:rPr>
              <a:t>, як це має місце на Землі.</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Arial" charset="0"/>
                <a:cs typeface="Arial" charset="0"/>
              </a:rPr>
              <a:t>Найближчі до Землі зірки обертаються навколо загального </a:t>
            </a:r>
            <a:r>
              <a:rPr kumimoji="0" lang="uk-UA" b="0" i="0" u="none" strike="noStrike" cap="none" normalizeH="0" baseline="0" dirty="0" smtClean="0">
                <a:ln>
                  <a:noFill/>
                </a:ln>
                <a:solidFill>
                  <a:schemeClr val="tx1"/>
                </a:solidFill>
                <a:effectLst/>
                <a:latin typeface="Arial" charset="0"/>
                <a:cs typeface="Arial" charset="0"/>
                <a:hlinkClick r:id="rId22" tooltip="Центр інерції"/>
              </a:rPr>
              <a:t>центру мас</a:t>
            </a:r>
            <a:r>
              <a:rPr kumimoji="0" lang="uk-UA" b="0" i="0" u="none" strike="noStrike" cap="none" normalizeH="0" baseline="0" dirty="0" smtClean="0">
                <a:ln>
                  <a:noFill/>
                </a:ln>
                <a:solidFill>
                  <a:schemeClr val="tx1"/>
                </a:solidFill>
                <a:effectLst/>
                <a:latin typeface="Arial" charset="0"/>
                <a:cs typeface="Arial" charset="0"/>
              </a:rPr>
              <a:t>, утворюючи загалом велетенську зоряну систему — </a:t>
            </a:r>
            <a:r>
              <a:rPr kumimoji="0" lang="uk-UA" b="0" i="0" u="none" strike="noStrike" cap="none" normalizeH="0" baseline="0" dirty="0" smtClean="0">
                <a:ln>
                  <a:noFill/>
                </a:ln>
                <a:solidFill>
                  <a:schemeClr val="tx1"/>
                </a:solidFill>
                <a:effectLst/>
                <a:latin typeface="Arial" charset="0"/>
                <a:cs typeface="Arial" charset="0"/>
                <a:hlinkClick r:id="rId23" tooltip="Галактика"/>
              </a:rPr>
              <a:t>галактику</a:t>
            </a:r>
            <a:r>
              <a:rPr kumimoji="0" lang="uk-UA" b="0" i="0" u="none" strike="noStrike" cap="none" normalizeH="0" baseline="0" dirty="0" smtClean="0">
                <a:ln>
                  <a:noFill/>
                </a:ln>
                <a:solidFill>
                  <a:schemeClr val="tx1"/>
                </a:solidFill>
                <a:effectLst/>
                <a:latin typeface="Arial" charset="0"/>
                <a:cs typeface="Arial" charset="0"/>
              </a:rPr>
              <a:t> </a:t>
            </a:r>
            <a:r>
              <a:rPr kumimoji="0" lang="uk-UA" b="0" i="0" u="none" strike="noStrike" cap="none" normalizeH="0" baseline="0" dirty="0" smtClean="0">
                <a:ln>
                  <a:noFill/>
                </a:ln>
                <a:solidFill>
                  <a:schemeClr val="tx1"/>
                </a:solidFill>
                <a:effectLst/>
                <a:latin typeface="Arial" charset="0"/>
                <a:cs typeface="Arial" charset="0"/>
                <a:hlinkClick r:id="rId24" tooltip="Чумацький Шлях"/>
              </a:rPr>
              <a:t>Чумацький Шлях</a:t>
            </a:r>
            <a:r>
              <a:rPr kumimoji="0" lang="uk-UA" b="0" i="0" u="none" strike="noStrike" cap="none" normalizeH="0" baseline="0" dirty="0" smtClean="0">
                <a:ln>
                  <a:noFill/>
                </a:ln>
                <a:solidFill>
                  <a:schemeClr val="tx1"/>
                </a:solidFill>
                <a:effectLst/>
                <a:latin typeface="Arial" charset="0"/>
                <a:cs typeface="Arial" charset="0"/>
              </a:rPr>
              <a:t>, радіус якої сягає 4·10</a:t>
            </a:r>
            <a:r>
              <a:rPr kumimoji="0" lang="uk-UA" b="0" i="0" u="none" strike="noStrike" cap="none" normalizeH="0" baseline="30000" dirty="0" smtClean="0">
                <a:ln>
                  <a:noFill/>
                </a:ln>
                <a:solidFill>
                  <a:schemeClr val="tx1"/>
                </a:solidFill>
                <a:effectLst/>
                <a:latin typeface="Arial" charset="0"/>
                <a:cs typeface="Arial" charset="0"/>
              </a:rPr>
              <a:t>22</a:t>
            </a:r>
            <a:r>
              <a:rPr kumimoji="0" lang="uk-UA" b="0" i="0" u="none" strike="noStrike" cap="none" normalizeH="0" baseline="0" dirty="0" smtClean="0">
                <a:ln>
                  <a:noFill/>
                </a:ln>
                <a:solidFill>
                  <a:schemeClr val="tx1"/>
                </a:solidFill>
                <a:effectLst/>
                <a:latin typeface="Arial" charset="0"/>
                <a:cs typeface="Arial" charset="0"/>
              </a:rPr>
              <a:t> </a:t>
            </a:r>
            <a:r>
              <a:rPr kumimoji="0" lang="uk-UA" b="0" i="0" u="none" strike="noStrike" cap="none" normalizeH="0" baseline="0" dirty="0" smtClean="0">
                <a:ln>
                  <a:noFill/>
                </a:ln>
                <a:solidFill>
                  <a:schemeClr val="tx1"/>
                </a:solidFill>
                <a:effectLst/>
                <a:latin typeface="Arial" charset="0"/>
                <a:cs typeface="Arial" charset="0"/>
                <a:hlinkClick r:id="rId25" tooltip="Км"/>
              </a:rPr>
              <a:t>км</a:t>
            </a:r>
            <a:r>
              <a:rPr kumimoji="0" lang="uk-UA" b="0" i="0" u="none" strike="noStrike" cap="none" normalizeH="0" baseline="0" dirty="0" smtClean="0">
                <a:ln>
                  <a:noFill/>
                </a:ln>
                <a:solidFill>
                  <a:schemeClr val="tx1"/>
                </a:solidFill>
                <a:effectLst/>
                <a:latin typeface="Arial" charset="0"/>
                <a:cs typeface="Arial" charset="0"/>
              </a:rPr>
              <a:t>. Загальна кількість зірок у нашій Галактиці близька до 10</a:t>
            </a:r>
            <a:r>
              <a:rPr kumimoji="0" lang="uk-UA" b="0" i="0" u="none" strike="noStrike" cap="none" normalizeH="0" baseline="30000" dirty="0" smtClean="0">
                <a:ln>
                  <a:noFill/>
                </a:ln>
                <a:solidFill>
                  <a:schemeClr val="tx1"/>
                </a:solidFill>
                <a:effectLst/>
                <a:latin typeface="Arial" charset="0"/>
                <a:cs typeface="Arial" charset="0"/>
              </a:rPr>
              <a:t>11</a:t>
            </a:r>
            <a:r>
              <a:rPr kumimoji="0" lang="uk-UA" b="0" i="0" u="none" strike="noStrike" cap="none" normalizeH="0" baseline="0" dirty="0" smtClean="0">
                <a:ln>
                  <a:noFill/>
                </a:ln>
                <a:solidFill>
                  <a:schemeClr val="tx1"/>
                </a:solidFill>
                <a:effectLst/>
                <a:latin typeface="Arial" charset="0"/>
                <a:cs typeface="Arial" charset="0"/>
              </a:rPr>
              <a:t>. Тривалість основної фази вигорання </a:t>
            </a:r>
            <a:r>
              <a:rPr kumimoji="0" lang="uk-UA" b="0" i="0" u="none" strike="noStrike" cap="none" normalizeH="0" baseline="0" dirty="0" smtClean="0">
                <a:ln>
                  <a:noFill/>
                </a:ln>
                <a:solidFill>
                  <a:schemeClr val="tx1"/>
                </a:solidFill>
                <a:effectLst/>
                <a:latin typeface="Arial" charset="0"/>
                <a:cs typeface="Arial" charset="0"/>
                <a:hlinkClick r:id="rId26" tooltip="Гідроген"/>
              </a:rPr>
              <a:t>гідрогену</a:t>
            </a:r>
            <a:r>
              <a:rPr kumimoji="0" lang="uk-UA" b="0" i="0" u="none" strike="noStrike" cap="none" normalizeH="0" baseline="0" dirty="0" smtClean="0">
                <a:ln>
                  <a:noFill/>
                </a:ln>
                <a:solidFill>
                  <a:schemeClr val="tx1"/>
                </a:solidFill>
                <a:effectLst/>
                <a:latin typeface="Arial" charset="0"/>
                <a:cs typeface="Arial" charset="0"/>
              </a:rPr>
              <a:t> у </a:t>
            </a:r>
            <a:r>
              <a:rPr kumimoji="0" lang="uk-UA" b="0" i="0" u="none" strike="noStrike" cap="none" normalizeH="0" baseline="0" dirty="0" smtClean="0">
                <a:ln>
                  <a:noFill/>
                </a:ln>
                <a:solidFill>
                  <a:schemeClr val="tx1"/>
                </a:solidFill>
                <a:effectLst/>
                <a:latin typeface="Arial" charset="0"/>
                <a:cs typeface="Arial" charset="0"/>
                <a:hlinkClick r:id="rId14" tooltip="Ядерний синтез"/>
              </a:rPr>
              <a:t>термоядерних реакціях</a:t>
            </a:r>
            <a:r>
              <a:rPr kumimoji="0" lang="uk-UA" b="0" i="0" u="none" strike="noStrike" cap="none" normalizeH="0" baseline="0" dirty="0" smtClean="0">
                <a:ln>
                  <a:noFill/>
                </a:ln>
                <a:solidFill>
                  <a:schemeClr val="tx1"/>
                </a:solidFill>
                <a:effectLst/>
                <a:latin typeface="Arial" charset="0"/>
                <a:cs typeface="Arial" charset="0"/>
              </a:rPr>
              <a:t> коливається в межах 8·10</a:t>
            </a:r>
            <a:r>
              <a:rPr kumimoji="0" lang="uk-UA" b="0" i="0" u="none" strike="noStrike" cap="none" normalizeH="0" baseline="30000" dirty="0" smtClean="0">
                <a:ln>
                  <a:noFill/>
                </a:ln>
                <a:solidFill>
                  <a:schemeClr val="tx1"/>
                </a:solidFill>
                <a:effectLst/>
                <a:latin typeface="Arial" charset="0"/>
                <a:cs typeface="Arial" charset="0"/>
              </a:rPr>
              <a:t>6</a:t>
            </a:r>
            <a:r>
              <a:rPr kumimoji="0" lang="uk-UA" b="0" i="0" u="none" strike="noStrike" cap="none" normalizeH="0" baseline="0" dirty="0" smtClean="0">
                <a:ln>
                  <a:noFill/>
                </a:ln>
                <a:solidFill>
                  <a:schemeClr val="tx1"/>
                </a:solidFill>
                <a:effectLst/>
                <a:latin typeface="Arial" charset="0"/>
                <a:cs typeface="Arial" charset="0"/>
              </a:rPr>
              <a:t> — 70·10</a:t>
            </a:r>
            <a:r>
              <a:rPr kumimoji="0" lang="uk-UA" b="0" i="0" u="none" strike="noStrike" cap="none" normalizeH="0" baseline="30000" dirty="0" smtClean="0">
                <a:ln>
                  <a:noFill/>
                </a:ln>
                <a:solidFill>
                  <a:schemeClr val="tx1"/>
                </a:solidFill>
                <a:effectLst/>
                <a:latin typeface="Arial" charset="0"/>
                <a:cs typeface="Arial" charset="0"/>
              </a:rPr>
              <a:t>9</a:t>
            </a:r>
            <a:r>
              <a:rPr kumimoji="0" lang="uk-UA" b="0" i="0" u="none" strike="noStrike" cap="none" normalizeH="0" baseline="0" dirty="0" smtClean="0">
                <a:ln>
                  <a:noFill/>
                </a:ln>
                <a:solidFill>
                  <a:schemeClr val="tx1"/>
                </a:solidFill>
                <a:effectLst/>
                <a:latin typeface="Arial" charset="0"/>
                <a:cs typeface="Arial" charset="0"/>
              </a:rPr>
              <a:t> років. Окрім нашої Галактики, до якої входить наша </a:t>
            </a:r>
            <a:r>
              <a:rPr kumimoji="0" lang="uk-UA" b="0" i="0" u="none" strike="noStrike" cap="none" normalizeH="0" baseline="0" dirty="0" smtClean="0">
                <a:ln>
                  <a:noFill/>
                </a:ln>
                <a:solidFill>
                  <a:schemeClr val="tx1"/>
                </a:solidFill>
                <a:effectLst/>
                <a:latin typeface="Arial" charset="0"/>
                <a:cs typeface="Arial" charset="0"/>
                <a:hlinkClick r:id="rId20" tooltip="Сонячна система"/>
              </a:rPr>
              <a:t>Сонячна система</a:t>
            </a:r>
            <a:r>
              <a:rPr kumimoji="0" lang="uk-UA" b="0" i="0" u="none" strike="noStrike" cap="none" normalizeH="0" baseline="0" dirty="0" smtClean="0">
                <a:ln>
                  <a:noFill/>
                </a:ln>
                <a:solidFill>
                  <a:schemeClr val="tx1"/>
                </a:solidFill>
                <a:effectLst/>
                <a:latin typeface="Arial" charset="0"/>
                <a:cs typeface="Arial" charset="0"/>
              </a:rPr>
              <a:t>, виявлено багато інших галактик та зоряних систем, які утворюють велетенську космічну систему — </a:t>
            </a:r>
            <a:r>
              <a:rPr kumimoji="0" lang="uk-UA" b="0" i="0" u="none" strike="noStrike" cap="none" normalizeH="0" baseline="0" dirty="0" smtClean="0">
                <a:ln>
                  <a:noFill/>
                </a:ln>
                <a:solidFill>
                  <a:schemeClr val="tx1"/>
                </a:solidFill>
                <a:effectLst/>
                <a:latin typeface="Arial" charset="0"/>
                <a:cs typeface="Arial" charset="0"/>
                <a:hlinkClick r:id="rId27" tooltip="Метагалактика"/>
              </a:rPr>
              <a:t>Метагалактику</a:t>
            </a:r>
            <a:r>
              <a:rPr kumimoji="0" lang="uk-UA" b="0" i="0" u="none" strike="noStrike" cap="none" normalizeH="0" baseline="0" dirty="0" smtClean="0">
                <a:ln>
                  <a:noFill/>
                </a:ln>
                <a:solidFill>
                  <a:schemeClr val="tx1"/>
                </a:solidFill>
                <a:effectLst/>
                <a:latin typeface="Arial" charset="0"/>
                <a:cs typeface="Arial" charset="0"/>
              </a:rPr>
              <a:t> (декілька мільярдів галактик).</a:t>
            </a:r>
          </a:p>
        </p:txBody>
      </p:sp>
      <p:pic>
        <p:nvPicPr>
          <p:cNvPr id="29699" name="Picture 3" descr="http://bits.wikimedia.org/static-1.24wmf3/skins/common/images/magnify-clip.png">
            <a:hlinkClick r:id="rId28" tooltip="Збільшити"/>
          </p:cNvPr>
          <p:cNvPicPr>
            <a:picLocks noChangeAspect="1" noChangeArrowheads="1"/>
          </p:cNvPicPr>
          <p:nvPr/>
        </p:nvPicPr>
        <p:blipFill>
          <a:blip r:embed="rId29" cstate="print"/>
          <a:srcRect/>
          <a:stretch>
            <a:fillRect/>
          </a:stretch>
        </p:blipFill>
        <p:spPr bwMode="auto">
          <a:xfrm>
            <a:off x="155575" y="1484313"/>
            <a:ext cx="142875" cy="10477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07504" y="188640"/>
            <a:ext cx="9144000" cy="1754326"/>
          </a:xfrm>
          <a:prstGeom prst="rect">
            <a:avLst/>
          </a:prstGeom>
        </p:spPr>
        <p:txBody>
          <a:bodyPr wrap="square">
            <a:spAutoFit/>
          </a:bodyPr>
          <a:lstStyle/>
          <a:p>
            <a:pPr lvl="0" eaLnBrk="0" fontAlgn="base" hangingPunct="0">
              <a:spcBef>
                <a:spcPct val="0"/>
              </a:spcBef>
              <a:spcAft>
                <a:spcPct val="0"/>
              </a:spcAft>
            </a:pPr>
            <a:r>
              <a:rPr kumimoji="0" lang="uk-UA" b="0" i="0" u="none" strike="noStrike" cap="none" normalizeH="0" baseline="0" dirty="0" smtClean="0">
                <a:ln>
                  <a:noFill/>
                </a:ln>
                <a:solidFill>
                  <a:schemeClr val="tx1"/>
                </a:solidFill>
                <a:effectLst/>
                <a:latin typeface="Arial" charset="0"/>
                <a:cs typeface="Arial" charset="0"/>
              </a:rPr>
              <a:t>Зірки та інші астрономічні об'єкти займають тільки незначну частину об'єму Всесвіту. Більшість Всесвіту займає </a:t>
            </a:r>
            <a:r>
              <a:rPr kumimoji="0" lang="uk-UA" b="0" i="0" u="none" strike="noStrike" cap="none" normalizeH="0" baseline="0" dirty="0" smtClean="0">
                <a:ln>
                  <a:noFill/>
                </a:ln>
                <a:solidFill>
                  <a:schemeClr val="tx1"/>
                </a:solidFill>
                <a:effectLst/>
                <a:latin typeface="Arial" charset="0"/>
                <a:cs typeface="Arial" charset="0"/>
                <a:hlinkClick r:id="rId2" tooltip="Міжзоряний простір"/>
              </a:rPr>
              <a:t>міжзоряний простір</a:t>
            </a:r>
            <a:r>
              <a:rPr kumimoji="0" lang="uk-UA" b="0" i="0" u="none" strike="noStrike" cap="none" normalizeH="0" baseline="0" dirty="0" smtClean="0">
                <a:ln>
                  <a:noFill/>
                </a:ln>
                <a:solidFill>
                  <a:schemeClr val="tx1"/>
                </a:solidFill>
                <a:effectLst/>
                <a:latin typeface="Arial" charset="0"/>
                <a:cs typeface="Arial" charset="0"/>
              </a:rPr>
              <a:t> — області, заповнені в основному </a:t>
            </a:r>
            <a:r>
              <a:rPr kumimoji="0" lang="uk-UA" b="0" i="0" u="none" strike="noStrike" cap="none" normalizeH="0" baseline="0" dirty="0" smtClean="0">
                <a:ln>
                  <a:noFill/>
                </a:ln>
                <a:solidFill>
                  <a:schemeClr val="tx1"/>
                </a:solidFill>
                <a:effectLst/>
                <a:latin typeface="Arial" charset="0"/>
                <a:cs typeface="Arial" charset="0"/>
                <a:hlinkClick r:id="rId3" tooltip="Електромагнітне випромінювання"/>
              </a:rPr>
              <a:t>електромагнітним випромінюванням</a:t>
            </a:r>
            <a:r>
              <a:rPr kumimoji="0" lang="uk-UA" b="0" i="0" u="none" strike="noStrike" cap="none" normalizeH="0" baseline="0" dirty="0" smtClean="0">
                <a:ln>
                  <a:noFill/>
                </a:ln>
                <a:solidFill>
                  <a:schemeClr val="tx1"/>
                </a:solidFill>
                <a:effectLst/>
                <a:latin typeface="Arial" charset="0"/>
                <a:cs typeface="Arial" charset="0"/>
              </a:rPr>
              <a:t> і </a:t>
            </a:r>
            <a:r>
              <a:rPr kumimoji="0" lang="uk-UA" b="0" i="0" u="none" strike="noStrike" cap="none" normalizeH="0" baseline="0" dirty="0" smtClean="0">
                <a:ln>
                  <a:noFill/>
                </a:ln>
                <a:solidFill>
                  <a:schemeClr val="tx1"/>
                </a:solidFill>
                <a:effectLst/>
                <a:latin typeface="Arial" charset="0"/>
                <a:cs typeface="Arial" charset="0"/>
                <a:hlinkClick r:id="rId4" tooltip="Нейтрино"/>
              </a:rPr>
              <a:t>нейтрино</a:t>
            </a:r>
            <a:r>
              <a:rPr kumimoji="0" lang="uk-UA" b="0" i="0" u="none" strike="noStrike" cap="none" normalizeH="0" baseline="0" dirty="0" smtClean="0">
                <a:ln>
                  <a:noFill/>
                </a:ln>
                <a:solidFill>
                  <a:schemeClr val="tx1"/>
                </a:solidFill>
                <a:effectLst/>
                <a:latin typeface="Arial" charset="0"/>
                <a:cs typeface="Arial" charset="0"/>
              </a:rPr>
              <a:t> з незначною кількістю </a:t>
            </a:r>
            <a:r>
              <a:rPr kumimoji="0" lang="uk-UA" b="0" i="0" u="none" strike="noStrike" cap="none" normalizeH="0" baseline="0" dirty="0" smtClean="0">
                <a:ln>
                  <a:noFill/>
                </a:ln>
                <a:solidFill>
                  <a:schemeClr val="tx1"/>
                </a:solidFill>
                <a:effectLst/>
                <a:latin typeface="Arial" charset="0"/>
                <a:cs typeface="Arial" charset="0"/>
                <a:hlinkClick r:id="rId5" tooltip="Атом"/>
              </a:rPr>
              <a:t>атомів</a:t>
            </a:r>
            <a:r>
              <a:rPr kumimoji="0" lang="uk-UA" b="0" i="0" u="none" strike="noStrike" cap="none" normalizeH="0" baseline="0" dirty="0" smtClean="0">
                <a:ln>
                  <a:noFill/>
                </a:ln>
                <a:solidFill>
                  <a:schemeClr val="tx1"/>
                </a:solidFill>
                <a:effectLst/>
                <a:latin typeface="Arial" charset="0"/>
                <a:cs typeface="Arial" charset="0"/>
              </a:rPr>
              <a:t> </a:t>
            </a:r>
            <a:r>
              <a:rPr kumimoji="0" lang="uk-UA" b="0" i="0" u="none" strike="noStrike" cap="none" normalizeH="0" baseline="0" dirty="0" smtClean="0">
                <a:ln>
                  <a:noFill/>
                </a:ln>
                <a:solidFill>
                  <a:schemeClr val="tx1"/>
                </a:solidFill>
                <a:effectLst/>
                <a:latin typeface="Arial" charset="0"/>
                <a:cs typeface="Arial" charset="0"/>
                <a:hlinkClick r:id="rId6" tooltip="Баріони"/>
              </a:rPr>
              <a:t>баріонної</a:t>
            </a:r>
            <a:r>
              <a:rPr kumimoji="0" lang="uk-UA" b="0" i="0" u="none" strike="noStrike" cap="none" normalizeH="0" baseline="0" dirty="0" smtClean="0">
                <a:ln>
                  <a:noFill/>
                </a:ln>
                <a:solidFill>
                  <a:schemeClr val="tx1"/>
                </a:solidFill>
                <a:effectLst/>
                <a:latin typeface="Arial" charset="0"/>
                <a:cs typeface="Arial" charset="0"/>
              </a:rPr>
              <a:t> речовини, здебільшого — атомів </a:t>
            </a:r>
            <a:r>
              <a:rPr kumimoji="0" lang="uk-UA" b="0" i="0" u="none" strike="noStrike" cap="none" normalizeH="0" baseline="0" dirty="0" smtClean="0">
                <a:ln>
                  <a:noFill/>
                </a:ln>
                <a:solidFill>
                  <a:schemeClr val="tx1"/>
                </a:solidFill>
                <a:effectLst/>
                <a:latin typeface="Arial" charset="0"/>
                <a:cs typeface="Arial" charset="0"/>
                <a:hlinkClick r:id="rId7" tooltip="Гідроген"/>
              </a:rPr>
              <a:t>гідрогену</a:t>
            </a:r>
            <a:r>
              <a:rPr kumimoji="0" lang="uk-UA" b="0" i="0" u="none" strike="noStrike" cap="none" normalizeH="0" baseline="0" dirty="0" smtClean="0">
                <a:ln>
                  <a:noFill/>
                </a:ln>
                <a:solidFill>
                  <a:schemeClr val="tx1"/>
                </a:solidFill>
                <a:effectLst/>
                <a:latin typeface="Arial" charset="0"/>
                <a:cs typeface="Arial" charset="0"/>
              </a:rPr>
              <a:t>. </a:t>
            </a:r>
            <a:r>
              <a:rPr kumimoji="0" lang="uk-UA" b="0" i="0" u="none" strike="noStrike" cap="none" normalizeH="0" baseline="0" dirty="0" smtClean="0">
                <a:ln>
                  <a:noFill/>
                </a:ln>
                <a:solidFill>
                  <a:schemeClr val="tx1"/>
                </a:solidFill>
                <a:effectLst/>
                <a:latin typeface="Arial" charset="0"/>
                <a:cs typeface="Arial" charset="0"/>
                <a:hlinkClick r:id="rId8" tooltip="Густина"/>
              </a:rPr>
              <a:t>Густина</a:t>
            </a:r>
            <a:r>
              <a:rPr kumimoji="0" lang="uk-UA" b="0" i="0" u="none" strike="noStrike" cap="none" normalizeH="0" baseline="0" dirty="0" smtClean="0">
                <a:ln>
                  <a:noFill/>
                </a:ln>
                <a:solidFill>
                  <a:schemeClr val="tx1"/>
                </a:solidFill>
                <a:effectLst/>
                <a:latin typeface="Arial" charset="0"/>
                <a:cs typeface="Arial" charset="0"/>
              </a:rPr>
              <a:t> Всесвіту в середньому дуже низька — приблизно 9,9·10</a:t>
            </a:r>
            <a:r>
              <a:rPr kumimoji="0" lang="uk-UA" b="0" i="0" u="none" strike="noStrike" cap="none" normalizeH="0" baseline="30000" dirty="0" smtClean="0">
                <a:ln>
                  <a:noFill/>
                </a:ln>
                <a:solidFill>
                  <a:schemeClr val="tx1"/>
                </a:solidFill>
                <a:effectLst/>
                <a:latin typeface="Arial" charset="0"/>
                <a:cs typeface="Arial" charset="0"/>
              </a:rPr>
              <a:t>−30</a:t>
            </a:r>
            <a:r>
              <a:rPr kumimoji="0" lang="uk-UA" b="0" i="0" u="none" strike="noStrike" cap="none" normalizeH="0" baseline="0" dirty="0" smtClean="0">
                <a:ln>
                  <a:noFill/>
                </a:ln>
                <a:solidFill>
                  <a:schemeClr val="tx1"/>
                </a:solidFill>
                <a:effectLst/>
                <a:latin typeface="Arial" charset="0"/>
                <a:cs typeface="Arial" charset="0"/>
              </a:rPr>
              <a:t> </a:t>
            </a:r>
            <a:r>
              <a:rPr kumimoji="0" lang="uk-UA" b="0" i="0" u="none" strike="noStrike" cap="none" normalizeH="0" baseline="0" dirty="0" smtClean="0">
                <a:ln>
                  <a:noFill/>
                </a:ln>
                <a:solidFill>
                  <a:schemeClr val="tx1"/>
                </a:solidFill>
                <a:effectLst/>
                <a:latin typeface="Arial" charset="0"/>
                <a:cs typeface="Arial" charset="0"/>
                <a:hlinkClick r:id="rId9" tooltip="Грам"/>
              </a:rPr>
              <a:t>г</a:t>
            </a:r>
            <a:r>
              <a:rPr kumimoji="0" lang="uk-UA" b="0" i="0" u="none" strike="noStrike" cap="none" normalizeH="0" baseline="0" dirty="0" smtClean="0">
                <a:ln>
                  <a:noFill/>
                </a:ln>
                <a:solidFill>
                  <a:schemeClr val="tx1"/>
                </a:solidFill>
                <a:effectLst/>
                <a:latin typeface="Arial" charset="0"/>
                <a:cs typeface="Arial" charset="0"/>
              </a:rPr>
              <a:t>/</a:t>
            </a:r>
            <a:r>
              <a:rPr kumimoji="0" lang="uk-UA" b="0" i="0" u="none" strike="noStrike" cap="none" normalizeH="0" baseline="0" dirty="0" smtClean="0">
                <a:ln>
                  <a:noFill/>
                </a:ln>
                <a:solidFill>
                  <a:schemeClr val="tx1"/>
                </a:solidFill>
                <a:effectLst/>
                <a:latin typeface="Arial" charset="0"/>
                <a:cs typeface="Arial" charset="0"/>
                <a:hlinkClick r:id="rId10" tooltip="Сантиметр"/>
              </a:rPr>
              <a:t>см</a:t>
            </a:r>
            <a:r>
              <a:rPr kumimoji="0" lang="uk-UA" b="0" i="0" u="none" strike="noStrike" cap="none" normalizeH="0" baseline="30000" dirty="0" smtClean="0">
                <a:ln>
                  <a:noFill/>
                </a:ln>
                <a:solidFill>
                  <a:schemeClr val="tx1"/>
                </a:solidFill>
                <a:effectLst/>
                <a:latin typeface="Arial" charset="0"/>
                <a:cs typeface="Arial" charset="0"/>
              </a:rPr>
              <a:t>3</a:t>
            </a:r>
            <a:r>
              <a:rPr kumimoji="0" lang="uk-UA" b="0" i="0" u="none" strike="noStrike" cap="none" normalizeH="0" baseline="0" dirty="0" smtClean="0">
                <a:ln>
                  <a:noFill/>
                </a:ln>
                <a:solidFill>
                  <a:schemeClr val="tx1"/>
                </a:solidFill>
                <a:effectLst/>
                <a:latin typeface="Arial" charset="0"/>
                <a:cs typeface="Arial" charset="0"/>
              </a:rPr>
              <a:t>. Це відповідає </a:t>
            </a:r>
            <a:r>
              <a:rPr lang="ru-RU" dirty="0" err="1" smtClean="0"/>
              <a:t>приблизно</a:t>
            </a:r>
            <a:r>
              <a:rPr lang="ru-RU" dirty="0" smtClean="0"/>
              <a:t> одному атому </a:t>
            </a:r>
            <a:r>
              <a:rPr lang="ru-RU" dirty="0" err="1" smtClean="0"/>
              <a:t>гідрогену</a:t>
            </a:r>
            <a:r>
              <a:rPr lang="ru-RU" dirty="0" smtClean="0"/>
              <a:t> на </a:t>
            </a:r>
            <a:r>
              <a:rPr lang="ru-RU" dirty="0" err="1" smtClean="0"/>
              <a:t>кубічний</a:t>
            </a:r>
            <a:r>
              <a:rPr lang="ru-RU" dirty="0" smtClean="0"/>
              <a:t> метр.</a:t>
            </a:r>
            <a:endParaRPr kumimoji="0" lang="uk-UA" b="0" i="0" u="none" strike="noStrike" cap="none" normalizeH="0" baseline="0" dirty="0" smtClean="0">
              <a:ln>
                <a:noFill/>
              </a:ln>
              <a:solidFill>
                <a:schemeClr val="tx1"/>
              </a:solidFill>
              <a:effectLst/>
              <a:latin typeface="Arial" charset="0"/>
              <a:cs typeface="Arial" charset="0"/>
            </a:endParaRPr>
          </a:p>
        </p:txBody>
      </p:sp>
      <p:sp>
        <p:nvSpPr>
          <p:cNvPr id="28674" name="AutoShape 2" descr="data:image/jpeg;base64,/9j/4AAQSkZJRgABAQAAAQABAAD/2wCEAAkGBxQSEhUTExQVFRUWGCAXGRgYGSIcHRodHhscGhwYHhsdHyghIBslHRsfITIiJiktLi4uGh8zODMsNyouLiwBCgoKDg0OGxAQGywkICQsNCw0LCwsLDQsLDQsNDQsLCwsLDQsLyw0LCwsNCwsLCw0LCwsLCwsLCwsLDQsLCwsNP/AABEIAMIBAwMBIgACEQEDEQH/xAAbAAACAwEBAQAAAAAAAAAAAAADBAABAgUGB//EADoQAAIBAwMDAwIDBwMEAgMAAAECEQMSIQAEMRMiQQVRYTJxQoGRBhQjobHB8FJi4TNDctEV8XOCkv/EABcBAQEBAQAAAAAAAAAAAAAAAAEAAgP/xAApEQEBAQABAwQBAgcBAAAAAAAAAREhAjFBElFx8GEigTJCkbHB4fET/9oADAMBAAIRAxEAPwD5AiEmACTnAE8CT+gE/lrdejbGVaVVu1g0XCbTHDDgryDjVVaZAWVIkSJH1CT3CRxiPOQdY0FsuLQLRIJN2ZMgC05tgRIgT3GScAY1AdFqbdlRHIhXutOM2mGxyIJ86k3WMU6Yinm57lMvzba+e2LSQIBIeTPbAqiFSQefggjIB5BIOs+Pz4/p/f8Aw62SpU4IaREcRDXSSZumyPH1cYmQgNPpEWv1rwQ0izp2mRETfdBniJ1naUwzqrEqpYBmCliqz3NaCJgSYxxyNUais9zLapIuWniBiQt0wY95ydbXcFKhekWp5YLa2VVgVK3iJ7DaTGZOjFo773qLbULxTo9NAp5hyULh2Itl2wsRiBySiTxjxnPOTn4xA/KfMAj7glFp/hRmYCPLBQfEnCL+mNMts16TN1EvQwySIKm21le7vaWIKqO0ISdPEHyRjRKhEL3EmMyPpgkBQZMiIPiCSIxJpSC2cD48f+9F3KKGY0yWphiFZgFLD3tkwYIMSYnzGtQWq2TotRGqJ1KYYF0m0ssi5bhkSJE6m4qC9ygtQk2qTJVScLcRJIHaT5z76CYjkc/r/L+vv99bdJiO6RkBeJMRH6ce+qQ2pRqsjSptYcGMg+4nhh4IyPEaJSqIFYWEkrapuEK05a23MiQOLTBkxpr1Dcu1ValZqddnUOxuJktOKhUqRUBOROIA4xoVT06pTcUnDU6jAQHFghvpYkkCwmDd9Pmca1Izb7tHYg0DWFRBa4pmmzd7EqWLqoUdmPJx7nV+m7Sk7J1qppUyxWowAYqAJuCBr25H4YGcmDGvUdwi1an7qKlOk6hLXIZiBaW7hiDUSQR7D7aU6i2KLBcrEs1x7gYhbfEEHIybvgapzOVeOzdWu7gBizwYUk5GAoGScWqBH+1cwANb3CU+mlgYsRLEsCVKzeLFGELMCrHPadDfasEV2i1wxUlubMERODPAPMCJ0bpUwqhnXNN6gamCxDHtSlUkiMp4GOqCSQYFR8FqKGQAVBORcwAPtJJA/I/OsdUmZLG7LZMk8yfc5OT76boUW6bhGckpLqtNiOmCr3M3gBwviMTceCPaFStQWs1VgFphQCMt3ypUmbcLbBB0NBvUktICgktauADmIBniYj2GtB3VGWagpsQGAkIXWSoYcFhJIByJMaGyNJWMiZAHESW4xAzniB7aLXqsptl0Q9yoWJhXWQfAJKN9UCQfAOipvb7o0kq07UIqqoYslzKAweUJ+kng+/8APU9JQmtTjkNcO0nK9wUhSDBYBZBEAzIjV+m7B9wwp0zdUOEQkCcM5yxACgKxJ9yBBkkL1qYULDq16BiFJxJPY0gdwgGMjIzrPGnmx0DWr7XcVKtOoi1aVRlL03Vhc96my4kupFwkAx5IMa5rd30qAAOFkjEnySeAfyGn6G3qU6S1wh6TMaLEMR1RAZ6YIHaAsAn3YRMGEKvJgWgmQszA5UT5gHnVJi3TFXbtSamQSCwFSm2FxeQr8mMrOYI/ma2W5q03pmmWD06l1MASVqSokKQe6VURGYA0vSUSJMCRJAkx5IGJIHiR401VNNQjUXqh1YyTC8NNN0tMqQoWZP1E24B1fhB/vlW6oQ7hqsipaSL7jLKwGCCc28fGh7hpZjaEknsWYX/aLiTA+STo+6VENNqLu3ajMxFpWrFzKIM9p4bkxI0qzEkkkkkySckk5JJ8n50TGqvcPcxIFv8AtXAHjj/Mzq9GXowJ6swJi2J8x8TqadAdfcu4QO7MEWxATNqgkhR7CScfOhampqQzsliAKwqAtexaQwMWALGCO6TOZGsUWUEkqGlSMkiCQQGxyVOYODEHGsamjCmtWiBnMmRHAAWDPmSWEeLfnWRrSrM8YE6Ql3vmOPjMx9sn9TqATJ49sefb4xP6aphHn8x9p/UaNWVmBq2BVL29v0hjLWgEk8cfA0hhaDEBgrEFrQQpImJtmImMxzrCifIHOTPtxieePzzAyGPT9zUo1Fq0nsqJLKwIBWByJ8wcDk+2gk8AQTySJmSBgz7GeOSTkiNXk6yxxGP8/t/nvrqesUadCuRQrCutn/UCiDepBWGByAxWeZyIIxz7BAYkckW5nEZPgAkxzODjiWtrtUr1adOmy0gwVWes4CBoh3uAwhPAgkeTq7Diin1JiiKtMKaaVFNQEhnpv2lHIgFVU2wAMOffQt/tKihajotINFgAi5Tcb15uCkWliZkqMkGN73eq1JKC00mnUcitk1HUk2q34YE+3nEZmbt9t+700po/7wHJqVCe1lzaoW7ESPGc8edz8MeQtvuQlOoppo7P2hn7unkEso4uPFxnE4866W0A3lUNXr2InTRrqhJWkWCBaQclmCySRJgSdcvehSQyp00b6VuuIAwZPJMzzGr9P29SsyUacsWeESY7mgSJwCbVBPwPAxvB4036/sqNPcVU29TqUVcKlT3BEzAyQM5jx9ta9R3616SkmnTejTSglNKRHVQXTUdwSA4xM8zjjTlD02mKVQ1qqU7GNOBTLOa6IXtvgELJNMkNEqDkRpf1qrTqE16dJKNKsCBRp2v03WBBmGQMFLTzkwIJ05L2/qzt8+7jVC0AEnHA9p+PE8/prbJkopnu8cH2M8xHuB9tRRdAUG4ciec/bGIWJOR8xrpbv0p9slJ61OBWQVqLCDIuBlgTxHggzOrJuNW3AV9drhKiBzbUpLQJJNwpJMUhBi0jkEHjxrt+h/tONtIqUaLVMNT3SKDUpHpqilQIRrQowYzdMyZ4Q3iBVbpBqt5ZizEKywIWxLSsPLAgjwPGhU2DCqajqCULAlbmZuoptBGVYyxuPgEedc+ro6bMplu6pqrqzNeQ1RTcQ0lg8kqWX3GGBjJKkDI056a9aoTSoKvU6L02KgTUQyz3tUOCEFq2gGFUD30DYU6IF1Vj21KcqqzchLXkPdaCFAIBGSfYGd+tbxKjWU7jt6ZcULgtwVnL95AFxuOSSY8e2i52w89wd8Cl1Ob0puVWpaQCstkBhi4qTJE9sTiNb2orLeqU7iUZHXp3MillBYiJVpIAYgEEwNXUaqtFAQRRYMySgALE00qFWYSx7EkqZGBiTK22qW3NdUVo7ShiTcpIZuYtnie63xq6h0i+n7imrMayPUBRrUVyguaLSxGSkZgRMLmNZruelSW2nEXXhIcy9QQzwLsg+4hQJ7SAEIpDNwJAAuE5JMjthgFWDxlkPmNPrWbcs5d0UpRIpqxEBVYW0Kd5J8m0AlscnOs3jlolulVXcU26iBiFqFLSw4BtJNsjMcjRamxC0adbq0je5XpBj1Et/E6xhT4IPkfMA3dO12XODGYn4mCRMeJxxqUVUEFwxTzYQDkGBJBAM/HAMe+hqWIa7lQlxsJusu7botut4DRieYOt0mROotSnc1rKsPFjyIfEhgACLeDMzjQCZ55/zOi5qMqqqA2hREKDA+piTFx8knOoAnU0WVGCskYkNg/aPGq05+Vt9gyNbeASFJI4BiJH2zH21kCZzx/n8tVoLRAgGcyZEcARBnzMnHi351Q862lFirMFYqkXMFkKWwtx8SRAn5jRN/thTe0OriFYMpBwyhgDaSLgDBAJggjxqTNbbFbe5Dcgfta6J/A0fS48qeNB1I1NSGqBBZaxftBcFbbWkygz3CIN2PqOBGpuLS8Uw1s9oIF2YxgnzgZPjQp1WoY09MjkESARIjBEg58EGQfIOnN1vg9MUggRUYskMxtLBFfLGIYpdwCCeYAGslk6K9p6gcrNygWEXDsAuLXlu8yCIXxjHqG9NWyUpp06a0h01tuCzDt71DOW8wNKF2j21DVZaLhG7qRYAVAxsKIF5EE5TgdwOAdJqRBBn49pkc/lP66Juqqs0oti/hWbiBJOWP1H5+2tbZb3WWVAT9RJCiBPIBM49uSOPG5OWfAaZiSYH5+eB/PTG6dKlV3RSFLA2dvn6gAoUABvpUD6SPbM2hDOhYU1VQSbrgHtBYqSAxubC44LDjJ016hvX3FUOlNKIpLCKnbYiuSpLzczKWi/nA1ud+zNa9Rooj4Q9sCoA16K4Yh06gAFp7TKkgX4JEQE7pGql6Z/dyahIXJSmjeAwlzAlTjuBH20GhuWW5L3Ran/AFQBhrWuUFJAIDCYPHPxotOjUrLaoLKkueABxMD3JgADJgwMGOmby59plMU/S76QaSlS1nAqkIj0lWQ1MtBLFgwCiQffGUKlRSv05wFJeSIADds/ixyMAQJjXQ2r1jUo9zNWoOKdOm0NYVYFEUFv9dwtIgEAZugYr7dqtSv1GFOol71EaZapdDhEVYunkcAKTONX6vK2GaOyppSFb95VblDFKKlqikOEIJLKFaRf9XnEY0jtt/KmlW7ka1bouemFa4iiSYUkEj2z86b/AH0VxSo1Kj9OkgFMFVVEqG1S1Qgr2EzNQktaF/JHdktcQqhLjZLT2hiAqMcuo9/zMac91EoUupVRSklqqpaotkyAygLENkYAnRtpsS1SpQFN6z99OkFNhDqSbyuZhVaVPxJxo2+o0lpCEqpuKdRhUJYEMcxb8oywTmZGlESn0nqFyKocBEAkFclmYzcOQBiDn2MYvLUpVXeCBcA0PAkAwCA0eYDEA+Ax99MbZjZUYqGCqASSoKy6AWiJiAVMf6sxMHq7/wBGp0tmm5WqEqtUt6H40UoDcW5kgg2+zffXP2O4qU6bdt1IKSQUU4d6YwWytzU0FwkgAx51mU3MYbcs9BVeq38IkUqcMcVDLQfpUXCY5JbyBibBqYMmmahJaFDEEdnYfIKq3cREkJkgHUKUus//AFHohnb+FI7OEIvEgBiAS2Y9jpNWIHkAmZGOPb7TP6a5tup6YU228BrGlVWk7EwOtSchWIGCLlZ7RPAmfEa5rUXZWq2Ql9pYCEDMCwSeBgEgew0zUo3EP/DpoEWTSkhWsaxSJJ6rmmZ8AsSYGlWDOHbEDLBVgCTAMKLVEmPHIA51jPLWr3JQM60ixp3dpYAMQJgkKSJ+xI0JVmPkxOiPVLEszEueSRPtmSfaf0HvjBkDIwfcfYyJ+I48HSjNDYllZv8ASvUtkAtTBYO6kmO0rEZJuwDB0uQLZ8k+DwAMyI8yIM+GwfB9nu6lG5qbMhqIUuGLkbtdZPIMRI9uRpYxjmfP9h/nv8Zklc3NMBeMLgYEce5iT7mdTVamgmN9SRarrTfqIrEJUi29QTDWniQJj50Bmkknk51NVqQ1DcMgNrFZI4JBwGHI8Z/mPy1tOnegrXdIEX9K0PbybSRBbP4p9vGF9b6RzHdChiVkwCBM4xBNp8T5OCZNSFIItaQcEExMrBkAFgIaRIkj2IGLpJ8T7DWTolKpbPapuUr3CYnFy+zDwfBGkBnWzUFoW1QQSbs3GQBacxAiRie5snEao0C+FiQrMZIXCrcckgEwDAGTEAEnWW4kjnI8e/A9pH8tWLVMRkjHxz4yZ/znVCPP8s/3Gi0SsFSqktbDEt2ZzheQRzIMDjOjbpgCQgW1V6RZSxFQgk9QXQwDEAgQAIHExpFuJXpKjVEWsrrcEuVW71m4uAyjAKjBIJkRIkhz1HbfwBVCK1NarURXDENVaRUBdCTEUoAAiLhJJB1y4wRJ8GARHHJzyJA48txGWV2rgUqjhQjEhbsA2WzIXug4F3nOcEjc9mL7pvqg6jkpTBLNK0z/AAkBAgIAZwZ/ERgAg6Aly2sJnBUj3BwR8yNF3NUvc5FNTKraoCnCESqrAjtlj/qZSedN0KVEdcEtUspnpvTDQGEFWhrTYx7TcBbdIB10kZtyOhu/Vtyjbmo1WlWWuTSqORelRlQ2sAygyFY2m0AE/GuLSoeJCyBlhgEgMAW/DIEg5+YBJDZVaFQDrU6oqJFQ0xfapPcgvCy9qzKkRdAIOoD1hPcWphVtSmCFor23krbc4LASYk8nOOnTx2YtyOv+xnolSu7GlUo0+igZmrYQioLLCLiIHdBAB+xgDn7308BVZGVKnWamaLEhkKx3M7wMsSZMQAZiDpVq6QVphgWm5mtyLg2FtHTOBwx8rMHQb/qMli0glpkyRmJ5JkZJ5/PTl3d4Z/uf2zoyTZNU20UzcASrJe91xJIIChYAKYEgaa2VQ19t+7/whUWpfSZ2YMbh20KQMqEJFxLWgSJPnSm0VGVSoS6neahepHVi51QAxEKhWVMyw4JElVab1Fakz7djUB6juxtYgD6lWVAZWIeSYdQfpLHVmsblJb31KtuQiu7OELMqkKINRr3IAiZbJkaAtZmRaJMKGLKLBlioWJAuM2qImJM+51urtigJuVlvamSvkwfOCQRkeIOfbXad9rVo13qvTXcFbkVadq07WUGmABY7slxDCIIME3QOdkdt8EaK1K21qEuFo7dFIEBA9RnhVkZqVLC8FshVMRGuZUqq3IRIXkAyxChYxIliJJIEkkk6NQ3KohHTV3klWeCqqQBPTIhm5ySYwYxOndzSTcVZ29P93UIgFO4szEwjMo+ppyxCA4BxnXPq3Wpk3XL2lewnBNy2YYryyk8cyAVg+88gaJvKDI1p7CyhwkntV+5Vn5Rg3PByZkDqeh1dqNruBVUtuKgVaJF/8Nc9SobVIKBeRnAONcjfbTpwsoSUVuxgwFyhoMcOJyPBx41jlvi0w/plaGqtTbtVap/hmLHyHwtgQ+MiZESAYFtSrGx3FJYJLwzFjyoZQT5gYA4BORIaf1+oBXp0SaNCuFD0QxcWqIVbm7oB+RzHGNc9wpKgSvAYuZg4DNgYWZMQSB5OsbWsa3FJVm2oHF7KO0iUEW1IPF0mF5EfbVrvagVBe1qPegJlQwCqSAcTaqD4CgazvqAp1HRXFQIxUOAQGgxcAcgffTXqabcU6HQ6pcoTWZwAtxghKfkhBIJPJyNZLG+3tSoq3lzaWEsxI7mLFQsWqQxZoAnunwNI6sec/H38/wBR/TVtFoxBkyZ5kCAF8RBzmZHEZVOGdTW6xlmMKJJwv0jPC5PaPGTjydTQWNWw+Z+3/OjbdJeEXqEhgAQc9p7oVuV+oZ5UTIkauvRpinSZatzvdfTtI6cEBO44a4SccRB1IHEebp98RHtEzPmfy1nW1WbQASxMc4MwFA9jM+fbjWCfy+P7ZzqRutuFajTSxVdGbuVcurGe9ruVIhRbwxM+61MCRMxPdETHmASJMeMazpvY+m1Kwc0kZ+lTNWpEQiLyxJPAkfOriIqTOTn/ADGmNtRLqwAQWDqM7NBCyqEZaCJYGAC3J4B0uD+n+edO7GE6dYVEVlrAWlb2C4bqFCLWQZBXEnEGcMZoO03JpMGULIDLlQwNylcq2ODgxjnkasbaaPUBXsYIyySxmWFQg/h4THkDySdbFhV2ZwKl0oBTFrSxvL/6QBBChTyRjU2tK6lVJoloCxVkgUoMtIUQ1wNueORpAQqrC9glSSSWJDdwIBXgADEDnmffoeuet1N0EvCqqFulTQEJSQmSiLHBbzcYiMa5SISYUEk8AZJJ8Ack/GmtltHqt06QNRjgKolnziAMnn9Nb6ZztVuLrbFkqIhIhwpRmDIrK0AOLwDZP4iPB9tDqbd1UFlKhhcsqRcPJUxlRra7hkJSwHu+lwGIK3KEMgeWyIGQpgRrr+obqturNsH/AHhdspSkw7FFNQSxIYKQML3NBEACZ116eznb7uNtiokk90GJUMp7WxHuWiD4ydObyiEdrRamALWvUwqswFSADkzxi4e2Xth6sm3YqiLW27KAy16YEkiSxtloR2YggzAGuZW3jNSSl2haZZhANzF7Zk/AURxGddJx4c7+pe6kmDSsKoqQqkSRCl2Bzex5jEnA0xWqLVNQhHlR/DVQkwtzG8ogucLcS0CbciOB7KlTqCqa71boApkC4F5AN5ybbSTAz/dqtVfo0lFNAtNjNVVJLMwDCm582yQBGCzc63HPqs3PIgNSijk1KdUMBSUqwcCwAhzTAuIVCwViphpIys6W3lVVVaJppKvcaqZYyoATm21eYHknRv341aLUWIAFcVg9gW1iljSEE2gKsBB4J8AaHvfUau5RKbLctBbUtS2KYJmQojJIyeIj51WX2U763tNq1JKG6VaFUOSOlUh5KMAwdDwrSIyOMZjXNqJb1VKy6zhD2oQ/cZWQVAEAgx3Ag66fo1zqqUlZ6lSoJUWm8U1vCEA3lPNpAQ2DMrg3qm8p19xR3VEbbbs7BjTWbUZGEVGDC0K5MwJEAjXO7rpL3cqutFRWAdqp/h9OoOweepKGS3+kQfE8GNMbrevXWm1a7p0aI26MluSlNmpgyeD+KJxPnQ/VitLc3UagcSHV+nYAfxKKRkBFYFQsRA4iNWd8xR6cgKaoeo1NMsQ3a90gAi5rVFoyR7a546W9jn7Ibiijvftm3NaojikkdoYg91gy8ANgfYCRodD9lqjU+ozLTRiBQL81ywcpYPqAcpALACW+NcmpUtaULLA7SDafIkxMEj2P5+NDBLALJsUMwBOBjuIBIEm0DGTaBmNcuqctz3ej9A2W5RU/gGrt9xcWQm0VEoEtUAqA3BRaGNv1WAZga4e634enRSIFNGE+5ao7kgzgQwEcTOJJJOgbpSaL1FouoBZm6YJZiysmP+pKjtKEBfJJOs+rek1NsUWqoiooqIymQ6HhlPlTHkaz2uUyS8gMjUai9SnBUqxpuvIMMFZTBgrHPgg+Z09+0FWmzmtQdra4/iITlXLB3SJJ6V0WXEk2T4Guet1U5aSREu3tn6mOBAOZ8R5Gr2mHZSwEqySBd4MAW83EBZGO6eNFnmnTJ29Pq0hd1kNNC4pKKRUkQadzCC6tA6hBuJHOktnt2quqLbcxgSwUfmzEAD7nU3G2ZLb1i9Q65BlWmDg4mDg505t6AFA11qlKiVAoQU3MQt6uKoBUMWBAUwe0mYxoLnA6rXSr7AKY6iHtU/w0LqJUG0MoIJEwc8g6moeqOcRqHVzpjb0A6NCvepBu/AFhpuxN7Naq5AORyRqaLaKoBUKFa+7m7FscWxN0ybruMR51KdNmVrUJC9zMATas25IwFLMBJ8lROYOFiDMzHbHEyJn4tnjzGpVSiTAyTgD31oMykgFlMFWGQY8qfzGQfbV0yVKstwaQyEY8mGB5m4YI8g6uvef4jGTULNcSGJM9zGTMz5PPOpaHGOfy/wA/zGqGuj6saIdjQDoDlVvLraVQhb2CsWuvuJESABPOlt4qqxWnU6qACGtKTIDEWtkQxI+YnzpEoVoiZE/6czGczx4/mNdr0T9ptxt6NbbULba5W4WBjIIiBGT8QZ1xVRiCwBKiATGBMwCfBMGPeD7a1RSWWWsBI7iGhRMXdoJIEH6QTj308VCVCYEQpTkC4ENMEmZhjA9hgxEHXV9K2teh1KwDp0XFLqUrWtqzCqHDjBz3KT4jnXNrbt3CEqoSmAgUKAs2gSwWJZgkluWKk+NYO6c0wn4Vk4Hkn6mI5gmBMxcY511lcrLmD7aAxqVxWtYMQy4JqZjuYQRd9UZ586L6Tu6lIuaVXol6ZW6SLgzqGS63jkn/AMOcAHmsx4MwMifAOePY866np3pL1RXIKJ+70zUcObWIBgqoPLT4/wDrXSZ57DqlRNwaFaYoV2WTcR1Ea5SSCDAaC85Ehl5ga2+/up06a06YtJl7JapwQh8FVtgYxcc86UerfBsA8QgxgQSAZJcjJ+fbEd31vd0qdUU9qr06bKrKbhN1rp2vSgVArMQHMklWBJzrrHDq+FekbLrGmiFv4oNEKVtUNL1Ar1Ylqt/SYQpkOFkcaN69tqVOltxTqP1KkjcUiQBTdXIUEKBkSYkE8mROuf6J6y9BayUlWKtOxiBJWM3LOQZjI9vgHRUCtUcvTqqOn1FtQDvVKbVCQ5IZAstAyb1OJjW9c708iftF6cq1qopsgKVSHsNtJCWCjpszF2jhpHbHkZ1z6tI01LO1odotQm90nuYEiDTMQpyCwzxodPauzLTRRdUNqd4A+UkmFHdmY5550vRN2TLWkSDMEcWyOPzI+86uZw3J58OpQ2jPVcbdkix6iMXAKUgGuXug3gY4mQSuCG1x6gEGAbScE84UzKzAPcPt86a2u36jytMrczWrSlmJUBmpiWLAWMTcQ3A5zGvTvUlS5CrVKVRSDTLwCVk02lRPYYYgQCRBwccry6SZ2JVNvChuIgEEgGSCwhTmIBzEccSJZSoXRKbOtMBu1wkXdRxc1Rx3FUKyBB4aNLUcSWW5SCJkgKxVgpJAmQRdaYut9s6FgcGcjPAmMg/M4/I65dTrHU9V9IakKpNGoAlXoCoWBW5BDrFqksSLhwQpMgnu0ns06pWmwiXDPWhmZEwGZgDFijuJifnxprbbWnNBKu4AoVO9+mS7UoJXup4HUtGInBHOBq99sunVqUqW4pVFClr0kCpgTTWFLTn6cKbT7DXK3w3Jk5C3K3VWo0zTqi7ppUWmq3KrSKg4ILASZzGJ1ld5X6RAdjSCin7gBzcEzkAmnP8A+kDGlDT7V4MkiBlvBm32MiPeDom+2NSg5p1qbI4ANrYImCD84/yRo3O6yeADTOcccjyMxn88a3TuyoAJYgG4D3x3N9IJ5yJ86a2mw6nSl6aLUqdIPUYALhSxbkhBeO4iMfeBbzdO7u7vcztLd5YtGBMk3ARgn38+A6ldjhMhFLOoZLSFqBSGMD8YsjJAkEYMkQditoY2k3WybZEgEg4mCQDzk++i7dFJDEBlQAurvbdB+lY7oIgY4PkSNKg4jz7/AKY9v5eftoMTVavU0FNWGMESYPInB8iffVaNsq4p1EcotQKwYo/0sAfpaPB1UsKxggT/ALiJyJWA2YtDAEY5PnEUilmAAySAB8kwBn51Khks0ACZgcLMmPt/61IEfP8AXjH99QNesmqa9T94YtWuIqEkEhh2lZGMRHbgAADGlLoB44/uD+vj7TpzY1xSFRWoI/VpFVLgzTnIqp8iDB+/zoAoCy8nBlQARN2MFSwYLbm6CJge8U1XDfrXotbaGmtZQrVKYqgBg3a3BIGVP31j0lad5Na2xFvtYsDUtKnpKUMhn+m6DaCW8SFa1ZnMuzMQAssSSAMASfAHA1qi5vDGzHd3jtNgkKREGbbY8kgHmdU3OV1fgXYohcdUstEt3MgBIwfpBIBYe0/8gepKqPb4A8n25Jx3HOAOANZZThow3BiAfcDxifGjbVwAxKoYtPfkiHX6VkBieCDItu451qM/k6QlOjTtJqPVV2qUXVlSnAZaVVSGAd7GZlbhTIgydZpCmKb0hUphipZnZcMVIZadJgpcFgPxBQSI+dI7hlLMRGTOBCyTJgQIUcARxojGmaSBVfrXm5plSpixVWJDAzJnM/pqXOGfTvKlKkSshwJuLYIt7liJuJMDMQIImTp393QUVqNUU1XqFChksFORWLXQCSCtpGQbvIOs79ReKdUGjURxSqAqSEVEp0wckuWFrErxxbzAlJale9AwqWqWDMUQstPJ7nAZiE4W6QBHAA11lndiy46O/pvs61XbUHZxUFgqBbTUUyRZLRYzR3iSbBaYJDccqJiYXnAJAMZxkwPc5gHng9j110bcMH3LbhEpDpMouyADToGSIQSVJE/Y+FU9QpvuxXqpSCM8vSpqVS0rBUKpBC4zBnukTxrfR1ce/wB/Zi9Nl+/7VX2DrtVqsFsqMaaMDJ7SzPAuhQSRyMxj8U1V9TZjUapY7VEgl5a2CoWwkyGW2BJICjyI0FnUAKgE981CYLqCbcNNnaDgQTcPiW97sLKNOqEfIW9iAyAsWtUMpNvYs2mHm7xGusvuxZyb3+wqNtUqMyDpFdtTpoxLkkXt/DPdLM8lgQJBFuZBaOxp10VEo9OqtQI24LOQ9UpK0BTYCHaoCOIXEmCNc5NhuKKCuodRSZWuAHa5tYRnmCrYnBWY0tX2tR0aswLl6tt4N01GlyrEH6jzESTPtrPUunM7nPVqpNaoRRp7eqrmRTckiEVXXDEATcxb3dhMDVbqtUdajUFqpQgFkL9RUklI6hAKr9KqDJMcnS1EVUpvTCdlUhS0XKzUu+1X4kA8KZyJ5GnmajSrLTqq/Tp0e8KDQaowV6iOZktl0YMwUkBcCM4vE+/dayb9+45tMU+jg1DUuZ6iyvSsAtQwTJe5mzmA2POt7rdPVpo8MRRpLQLBQFUEuAGKr+JSQLjJIOTwCi+q1FHdKVkNe6BTLhapdiilnJyQTOAvE5RqVKrJMPYQEJghWNMdoIACkqpHMkZPnWLw6dN1NxuzUChyD0kCU4AWVDM1ptWSxL/UTgAjMiB/Sx6bMQJ7wCJEgAx+GZHn8QH3MtPqlYpgGo/aVwOABTAJgZ8n3BJg6GyhYyQVPchJmVtnIWO4yR7Bck4J5Zjeq20KxaT2CVKkA3xKefDZMT9MYnV7ndGozVKjM9R3LszGbickmMyT/L2jTQIYbh6aIlHyjMGZAzgoEZoZiGUAsom2ZwTpT93tLCp2EJcAwMkm0qAP9wIyeFJOYGstN7yqXLMVWmGYstNJ6YJMEIJMAfc8DQusYaDg/C+AVBiMdrkY8meRoXvP35/yfy+/jTG5dbURVAKqb2MSzXNMEGCoEAeZB0fC+UoBmUoG7V/iWlwF4gnuYC6CBiSc41v0/YPXcpTzCNUMkL2opZjkgSBMCZ0sjEAx5x+s401v/S2orTaoUK1QStjq5BUDtYA9pBIBnjPJEar2PkkdTWhHsfyP/Gpqw6iLJAkCTEmYHyYBMDnAJ+DqiPz1WpoQ+03T0yWpuyGIlSQSJBiR4kA59hoJWP0/+tRInMx5jWqLgEEqGHsZj+RB+edQE27FSKgdQ1OGAbMkMAAAQVbJm04gNPtoLNnPJzxHPxxrVnaDIPggTK+xOI7sxBP0mYxJn3LlLchDarcwxWbCZxIAgAR9E8ydXC5DpbcsruCsJEywBNxgWqTLZ5gGBk6Jsa5puWDKCFaCyBwZUrFrAiSDgkY5xpcHj44wPvn3/PVaiZ3u+NV6tWrDPUJYkC0BiwYkKsDgEREZnkaYqUH25enUp0y7qotYByFcBw6MpIV4gf6hccDMIK8A45+/vPj7D9NaeiVLKQMSG8gZtMnjnzpk9mbTVC/b1Xupqz0pVlqKGCMDablOCQZEH7+NTbNRFI3dYVcwQFZCCFtBBKspBDG4Xfhxg6Z9V9drblFWs1MqjLAVFUmEsBlFkqFWOeWwDOOe4DEwIYvhQDaA3AlmnBwJEkEknGtRm/kMt95PJnn/AJ+dNbGsEcXXdslLWAipAsYmOAwBI5x40GSQciInJGQCVA/8hJMYPn2OtU6mO6mGva+4hgTaGlQR+AlpaBPauVjW5cF5ja75xVWsIvVg8kTcytdcZ5JOT7616jvn3FZ67231HLNAAFxzxwB8fGh/vLsopklkT6UJJVAzAmJPbJiTg/OTrNCoFYXyVVpKqR7i6CQyyQOYIwMEa3LNGZMdjeem/uvSrGmz06lKV61I2M5UhgAGEqhaQ88hTB0vt9mwpUy1SKbu3bDNPTKAuUEA/WfmA3uJ6HpO9FapS2+/eq9CijBEQgQSO20GMEkfMQNI+g+opt93RqVKQcUiJpk23FQQeBhpg/cSedPRbO8++GerL2rn0FtJkhY8lTJBYKQoiJImQxAIDAmSNMKr01p1qZAabw6HuplXIBYR2tIBEHgj/Vpv9pvVXr7l67U+i1UB4yLsFLxgAhsmQDkYPnXHMeZHsPgyZ/SP10+r9PJ9O3XVbdV6gqVaaladN7gUDEU2dyVhjJDMcSxkhQJxGkqe8NMo1PtZYacmSDKXhiVYKIA7QCMEHnTO+3tNDVo7Zqp2zkH+JarNaptLAAjtckwOQBwe4c9Nu1oe2VJYSM/SAWwMgAMMnGfg6x6vY+mTv/13vXqdNttt61PaLt0ZXF3Vv6xDInHKkFXaDAgmJC5UO9V0ppVr1zYGIiHWZWFRWIKkgQWI8D6gYAPTd6tIMVpoasmHfvWxkNM0+mRF8uGD+LY0x+znptOtuFWrWp7dLepfUuC4FwSZBzxM/YnGsb6enlq9PquRr1jdVWp0HrbrqsQxWmrd1EiEIcSLCbVgDkL40hXRIpCmajtaL5ELJJhE4YjJUyPqBiRqeqbtarlkpLSByQrM0mWN3eSQIIEf7R5J0HbVmpsj0yVdDcGByDODI4/z30acSohpkK6i5SSUZSCpkYfAMELxOATwToTCDxGeCOPiD/fXU9a/aGvulCVmD2u1QNaLiX+qWiWGABPAA0g4lZUG1cE2jtlmKgsAJJHk57YGBGsTfLVzw3u9nUpCmzq6iogemSCLlnlSeR8jVgXUvM025LdsMMKqRNxYE3THvGDrVbeVaqDqX1VpJYha4iityntg2jkLBkd4xNsLKSFJAHI7vIOSAD498ew1TfKueFFfjGJMHHOPbwf/AOfvqkIgyBJGDmRGfeM8ZnB99ErIpttYmQLi0CGMyB3ElR/qx8gYmSGLklUwWAC4JnCAL9P9BGpAzq9VqaCYXdxSalZT7nD32/xBClbA3hDMke4GgI0EGAYIMHIMZgj21Wpowm91snp1FWqBSvCvnIVKkMrQJNtpmOfz1VUJTchSKtlUw3/bqIp7TYQGAaCTJ4YCARJWJ+36R/Tk/Oq1YnQ3vq7ua4QLRpV3DtRpiKYKzaAPAEn9dLHcsyrTYsyJNikmFLGSVHAk5PvoGiV6VrFZVojKmVOAcGPEwfkHVJJ2F5brV1PTtpqtihWgk9RgSS7ScEyBAgQNF9QSl2NScsWQNVFli06hLTTXJlQAIP8AgDuqpZySEHA7FCrgBcBYGYknyST51rdU2WxWj6FYfAcBx4EGCPfnTItCC3EBZZj4AkzJ4gknH2848k6PYoAUX3hrpN0D/tlJGLxJMTKjMRq9pv6lM02pM6PTkqytkFsErABEiAcmfzjQ9q7UmWosBlIK3KD75tYFWAjyCONLN1ivUZnZmm5mJbxkklv5k63U3DFEpmLULQLQCLjLSwFx4HJMeI10PSPT6VSjuK1TcU0ekFKUnya5YkFQZB48jImcc6Q6bBlMgs0kdysfu3MHM5j+Wrpsq6pndkKLsZW4CST7+SMj9JjjRa9QWkACJ8kmJ7rUnwCCC3mR8ErtUnyTgAzngWiJ9lgD2016SKd7CojVCabLTRQTNUiEm1lMAmcTkDB1r1D0+7FJGcooIJJsWYUcgCHYgDODMAeTzBt0E7HV6hJJVxyVVYVf4gMMWSRHAt8g4RVpI/FiMzwBjgzAH9NMbat2NTZnCGXAGV6gUhWKnEkEpP4bycxB3OrWb04HRJUiBLeAucniIOSZj3H30ztRVJNFSytWYUql0AFuoCAzNxDAEyRkH82f30PWavSFLbNTHWQIwVb0iOmGUm4wpCEmSGM5gD9a3wrInc9SpDPUdhHfUIZ1CyRAf8YgtdkavUcb9R3NQV2BKhkilZbeg6bDtphrx0wyY9wWEQSDy1bzg58+ddD1oTuH6aVVSQESoRcoIuC9vaB9RFuADoHqHqFTcVOpUIZrQgwB2qtq4AAkKBn4nRt7KYBWrXNdaq8YUYERwDPt/XXQ3+7XcVLlUI3SCfTLVnBCghVWEdgQMYFhzLa5l8e3+ec66v7KlP3pL/3crDZ3M9IdpMsADPEARyRovVkPpL7TbuKirSZhWhw6xYUgOHWWME9MEnjkrzrK1unUp1O2sqlebglQKFmmZCm20hCBGD8zpZKJM2gkLBJiQokAFjEASQJMcjT/AKluWrValU0+mlRhUdaS9qgELcJkAEsYzEt8jVNV7lvUUF7MgApsxsjGBB+i4soyIBP2Jg6tTThkK1TU4WGEXXQAVKSRBjBBmffAGII+cD7jjmTwAPb6sYGrpoWFoI72i2YiBAJJhfxkAz4bjEnwvHLQRQHvkMMBeDdkGZXwRkYOfvrEBoxBEAkDAHBJ5Mkx7fbOO7Upk31qwp7Zau3boWUhZUKBaZQCGhnQnu7SC6vIwD58jQZy18Dz/n+fbWQB7++P6T8H8+ONP+n7Nagq4q/w6V9ygMqm9RfUESKUEzEsDHPGkagAJANwBgESAfkTmDzkA6DBHUWEgNF5FxPIjtBXw3JmTzHycVbZ7bogfVEzAu48XTHxHnUp0ye6DapEtBIE8THvBx5g6YrFIIQzapBLN9ZNT66alQVlLe05gMZ8aCU1NTU1JamD7/fRtjUprUU1UNSmJuQPYTggdwBiDB48RoGpqTRckKDHaIGAPJOY5yTz9uANZ1GBHxIkT/X7aYFdVdyiAqQyqtWHIDAqCTABcAyGAEEAxqQB/XzjPif8+2j7ii1CqyGwshgxbUTjwco3Pzn5GgyT74H8tW9tggsXki2BbbAIIaZm6REREGcxqqYngatWjgkYIxjBEEfYgkfOdPncdNa9Cm9OpSqWk1DTtLdM3LZcLkkkgjzA8aQugyDxmeNUqUcf5+ej7M07x1hUKZu6ZAb6TbBYEfVEz4nzqbMsp6qgHpkNlQygz23K2CCfBB1hKbFGIBKqRcfAJkLP3g6gGNFfcOVtLEglSQfdFKL+ikj7aHOtMwkFZERz7jz+ZzHjiTzpSK2QWFwESJiQIxPjGPjR7iLVRlMDqAgBGBtuZS5hjaQQBMGO3kaHt6wVgxVXgza4Np+DDAkfmOBnQlUmAJPsOSf009hYNu64Z78tIBa4BQWtF0BIAW6YiMRp2rs61GaFSn0zVCXXoCRJvp2vm2QVmIMGCMaSYIAmZJBLEGYkwFtIWCIkwxBuHEEaeT1yqNq2zZj0GfqmIBLAALLESUFoNuOOR4tsGSkNpXtJNiPKMsOCYuEXCCO9eQTgHwdP+m7h2pVdulDq1ahp2VACalIK/wBKQJAZmA8eOZEc0UyVLAG1YuPgTgSfExpqqlWkHRnamQzI9OSGyBdcuBaSqgieVGMDQ0XtHfezBgO0RNzXAEMSQVhZMwcgDEyJUGAQuBi7mSZME8THiAY/XW9svUe0siyD3OYEKC8Fv9Ri0eSSBjw76ZVp06bVS4NZHHToOhNNwVYFyZADJyATMxzp0ZXPWqy4BI5xx9S2k/crg+41a0/4bOQYBVAbhAJuaCDkyqtxABGeQCcVl6LUumCxN4qyRAGICQBbEzPwcQZVrFSxKAhfwhiGIHywAn9Bqurpdz0ytSVjT3B3NHbWg1KVJ7mqVACO4G1VkqeV7YA+Sr+0Nam1d2oF+i9sXqqSQq3SlMBYDew+dc6o9xksWiFF3NoEAeYAAAAnAiNWxLYkkKMAn6cA/YT8cxo9P6tUuTKi0Taz5tWASCMFrrREzJtP2An2036ptHWtVFU0w6gO1ltpLAMFXpCy4gzaIAtb20rQcArcewkFhF0QSJKyASASQJ88iTrVMMaZEoFp9wUlQxLlFNuJY4Bj8IBOMzLyzZ3FLlIBgNJt+oAsIEweeOPmBq6NVQwIRT2wLpYXQO+PMn8JBXMEEaDaYnxpipConayVAb7pYF1MFGAIgWkYYHNw9pMR9jtQ6VKl6KKQBdGqWNVUsospqFyeSefBjGUZ8CY59+Af+dRlA4M4B4j7ge8HHzE6iieATjMf1+2jyvDs/s9uNr16I3KulAW9Wwluowcm91JwtrEQvEY+o6L+13qNBt3uG2Kint6oChbAMdrG0EdksoOIP5EjXDrqVlZQ4UysNytwFwzIuggHkQfpEF9RKNUY0UdKZ+hWILARGWAAJkHMfz0WbWpeAltjMz8D/nU16Pd+hbZ2v/f9tSLqrmnTQ2Uyyhiglye0mM+QeNTR/wCnT5q9NeY1p4kxIE4BMmPEmBJ+YGs6mtAX94aw0xAQsHIgfUoZQbou4dsTGeMDVGp2hbVwxN0dxkKLSZi0WyBHLN74HqaEJT4JuIOIAnukwRI4gZzqXwGClgGP08gqMiWxJBj8PzjjVUKzIyuhKspDKwMFSDIYEcEETOsnOSZJP5/fSMUInOmKFZ6NVXS6m6EOpI7l/EpyPaDxB0FXIxyM4PGREx7/AD8D21KSg4yScKFHLEwB/fAJPGJkSZMauPJHjH9J/X+mn39UqCgu0cDpJVNW20Br4tYFouiJEePy1Kqbc7e8O43JqkdG2aa0oJBvOS12Inj9dG+5+CKVSswYuEH5Hkfbj76PtKF7dqVKhEEoikyoPfLLJXwJg/V4gTXWUCoqh7Xi0F+CCCCwCw8Lco4i6fEaJR3r0yxoM9OVKsykqxU23KSpiy4Axjn7RrkNb+hSUU3pVFfqIWZSM0mkiw5kwIhyAGzjGlWKSQLontBiY+T9vYaNsnphgKpYUj9QpgFsLKxdgAtE54n2GsU99UFJqIb+G7K7KAIZlBCmYnAY4BjR2Waxi0CMyZacEQIWIwQZMzmRxEk2x3z0KqVaZAdDKkgMAc+GkEff/nQ9xXuiFCAKohZgkKFNQyT3NEmMZwNB0qOk0FLKVaoTUINSlEBmUDItJRhcz2zEBJ5YDQa9RHDMLKYVuxFQ3OrMxJLCV7AAIJ8iJg6FsadNnAquadMzLKl5EKSO2RMtA5xM+NYpuAylxeARIu+oA5W4eIxI4ERwNOjFEYmTgwBHjJOfEGMf7vjOT+X+Z9+dbogkwBcWwMEmZ5AHnx5EE+YILQ2LuxVBeVVnMeEQFmeTAttEj3/MaCHRrtTdXQ2ujBlYZIZTKt7SCB+mtNXLsC5LSxOWgdxk/wDjkzOpSpGp2ohYqhY2KWJAlizCTAC+QAAFE5knKoTCKQ10YE8+AZAyJI9uc+dMAlHbklEtN7kAXEIpVrbGDMQBJu7j2xB99YZywCl8IrW3SQMFrQBPLYEQJIkgSRQIa5nuNwYgrGX5zIiJIJjMEe+iVD1a38OmoLvCU0uIkmAqybsngEznUm9qHarTWkBfICYVj3Se42wxF3JGAPECJv6KpKXIalNun/Dgo6gGXDgQTcOc3BhxbmtjsjWqJQBVHJYfxTaoMcEkSDKxnzAxnS5ETIg4IWPBE8zIxHvM/GTuoZq727bpRluyo7gQtovVATMXXSvkxERmdDrb16loqO7KoVACZhUBVVE4Fqkge0nWvT9wKTio1JKohhbUBKElSs4IkrII+QNY27ACxrQGKy5FzKFmYg4mcjzC6MaDrEXG2bZNt0XR4kgAExExiZ0SkidOoS5V+0KkGKikm+SOCpCEA4OfIGs19syBL1K3oKiyRlWJhhHgx5zjQtSG3W7NQszN3u17AAKpxg2qAARJ4EZPudF3eyancKhVXS0WXAsQ6moGFsqQARPdIvURzGK27ZkCZCzcwuJDv3DqEE4a0hce3zoBWPBHn8jkH/nUFamuj/8AHU4B/eaIlVYgrUkEqCVPZEiYMYxqaz6oXO1NTU1pLJ86qddfb1TVZBR21JjRovcCs3gK5atUF0F0VpBHlFMYA1ybcT+XOf05j50SpU6Zo1AKVQWU2LlQGP1paSxKQcBuCSD7aXVSeATAnHsOT9ho1Gk5SoVmxbTU7oGWtUlZF3c2IBiTxqv5QA1YA88faf8A15/w8ah1pFB9wcweZxhQAJknE/I450pKcRwpxGSRk8MIIyPnHuDqVKdpKnkEgwQ2RjkGCJ8g/InWNWQIETPnGPyM5x9v76kJVtX6WulRcciCYYrkD6TjyCQSDEaM+8qrTWhLBEfqWGIFQgKWgiZtAEH20qGI4J9v+NS4xEmCQY8EiYJHuJOfk++oYcXdXPSdlCLS6aFqKAGFJN5nDViATLHut9hob1up1GqR1HY1DUJPPcWW1RHezAyQALfAnQEeDIj8wCP0II1nVJDTG0q01qBqlM1KeZp3lJkEL3gSIJB4zEedYq7e1UJZTcJhWlh/5eFYjMePIHGsA+In84PGB7aLT25Z7El7jakD6iSAog8SSOffSFbmr1HZrVW4zZTWFE+FXwPjW66CxX6iuxYgpBuAAU3ExBBkqIM9p1rcbKpRy4sa5lCmQ4KGCwH+kMCt2RcjjxodXbMtNHYECpJpmQQVVmVsAyDcIEgefjRqCZYJGD9sj/1q3qNOSeLefAxb9gMRqnQqYIII/l5GrKEgt48mfJn/ANH9NKOLvGFK01Kqsgikii0WVZaqGYENDAqRyGDHgRrO+2qCoAlWnUDBZYBkCswkqwYYtMgkYx+WlqnMwoB7rVOM5twSRzEEyPOda3FMKEtdXuW4gAgobiLGnF0KGxI7hk6kwyQSMEzEjzBjHuDo233LUi1hEsoF0Alcq4Kn8DgqO5cjInWXts+oEhiAtsEDBvZgO6craTIj2Ob/AHUhVdoCtdHcpbtNpFl1w7iBkTEsJAOpJX3bspUsSrOahBMkuQFZy31EmPPv+em/Uqu1anTNFaiVgAKqubg7dxaqrYtEwLI/F/tyjU3DMqoYtQsVEDF0XZiT9I5JiMRo1NmqJYXRVoq9RboEyVJUELLOTwGMYxHnOEKqyWIFDhhdeSwKkz22KBI7YmSZPtGcUkLNETySJjABY5PwD/zrNvn9PnW6LLILLco5WbZ/MA5nPHiNIDAjU0ytNXeoVDJTEvEX2KWCqGOJEsq3e5GM4AUIAaMHz8jkffIx8j31FHQjBBBgGCIwQCDnwQQR7gg6zpneVGlVZlbpoEUqBFuWGQO49xyZPicDQadIs1qgucwFBJMZJAieBPHGpLRljKkn7x/bU0PU08s5E1NTU0NIdTU1NSSdSNTU1JNapjn7H+mr1NUFP+u0lVqNqhZ21FjAiWNMEsY8k5J865p1NTSp2TUnU1NBbp55zAP9Cf66pfP2/uNTU0g36X/3v/wP/bSepqaIRNtl0Bz3AfzH/vWawhm+5/rqamtX+Fn+b9mUGR99dn12kofdwoFu4QCBwCteQPYYGPgampqnYdX8U++Yz6jSUDYwoF1AFoH1H963CyfcwAJ9gNchP7ampqMVr0HrVJf/AI/02pAvqDcl3jucisACzcsQPfU1Ncurv0/P+K6TtXBq8n4J/rqVR3H76vU10YjGtgdp+4/o2r1NUVD1NTU0FNb4WRzPP5avU0qh6mpqaE//2Q=="/>
          <p:cNvSpPr>
            <a:spLocks noChangeAspect="1" noChangeArrowheads="1"/>
          </p:cNvSpPr>
          <p:nvPr/>
        </p:nvSpPr>
        <p:spPr bwMode="auto">
          <a:xfrm>
            <a:off x="155575" y="-2789238"/>
            <a:ext cx="7743825" cy="581025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28676" name="AutoShape 4" descr="data:image/jpeg;base64,/9j/4AAQSkZJRgABAQAAAQABAAD/2wCEAAkGBxQSEhUTExQVFRUWGCAXGRgYGSIcHRodHhscGhwYHhsdHyghIBslHRsfITIiJiktLi4uGh8zODMsNyouLiwBCgoKDg0OGxAQGywkICQsNCw0LCwsLDQsLDQsNDQsLCwsLDQsLyw0LCwsNCwsLCw0LCwsLCwsLCwsLDQsLCwsNP/AABEIAMIBAwMBIgACEQEDEQH/xAAbAAACAwEBAQAAAAAAAAAAAAADBAABAgUGB//EADoQAAIBAwMDAwIDBwMEAgMAAAECEQMSIQAEMRMiQQVRYTJxQoGRBhQjobHB8FJi4TNDctEV8XOCkv/EABcBAQEBAQAAAAAAAAAAAAAAAAEAAgP/xAApEQEBAQABAwQBAgcBAAAAAAAAAREhAjFBElFx8GEigTJCkbHB4fET/9oADAMBAAIRAxEAPwD5AiEmACTnAE8CT+gE/lrdejbGVaVVu1g0XCbTHDDgryDjVVaZAWVIkSJH1CT3CRxiPOQdY0FsuLQLRIJN2ZMgC05tgRIgT3GScAY1AdFqbdlRHIhXutOM2mGxyIJ86k3WMU6Yinm57lMvzba+e2LSQIBIeTPbAqiFSQefggjIB5BIOs+Pz4/p/f8Aw62SpU4IaREcRDXSSZumyPH1cYmQgNPpEWv1rwQ0izp2mRETfdBniJ1naUwzqrEqpYBmCliqz3NaCJgSYxxyNUais9zLapIuWniBiQt0wY95ydbXcFKhekWp5YLa2VVgVK3iJ7DaTGZOjFo773qLbULxTo9NAp5hyULh2Itl2wsRiBySiTxjxnPOTn4xA/KfMAj7glFp/hRmYCPLBQfEnCL+mNMts16TN1EvQwySIKm21le7vaWIKqO0ISdPEHyRjRKhEL3EmMyPpgkBQZMiIPiCSIxJpSC2cD48f+9F3KKGY0yWphiFZgFLD3tkwYIMSYnzGtQWq2TotRGqJ1KYYF0m0ssi5bhkSJE6m4qC9ygtQk2qTJVScLcRJIHaT5z76CYjkc/r/L+vv99bdJiO6RkBeJMRH6ce+qQ2pRqsjSptYcGMg+4nhh4IyPEaJSqIFYWEkrapuEK05a23MiQOLTBkxpr1Dcu1ValZqddnUOxuJktOKhUqRUBOROIA4xoVT06pTcUnDU6jAQHFghvpYkkCwmDd9Pmca1Izb7tHYg0DWFRBa4pmmzd7EqWLqoUdmPJx7nV+m7Sk7J1qppUyxWowAYqAJuCBr25H4YGcmDGvUdwi1an7qKlOk6hLXIZiBaW7hiDUSQR7D7aU6i2KLBcrEs1x7gYhbfEEHIybvgapzOVeOzdWu7gBizwYUk5GAoGScWqBH+1cwANb3CU+mlgYsRLEsCVKzeLFGELMCrHPadDfasEV2i1wxUlubMERODPAPMCJ0bpUwqhnXNN6gamCxDHtSlUkiMp4GOqCSQYFR8FqKGQAVBORcwAPtJJA/I/OsdUmZLG7LZMk8yfc5OT76boUW6bhGckpLqtNiOmCr3M3gBwviMTceCPaFStQWs1VgFphQCMt3ypUmbcLbBB0NBvUktICgktauADmIBniYj2GtB3VGWagpsQGAkIXWSoYcFhJIByJMaGyNJWMiZAHESW4xAzniB7aLXqsptl0Q9yoWJhXWQfAJKN9UCQfAOipvb7o0kq07UIqqoYslzKAweUJ+kng+/8APU9JQmtTjkNcO0nK9wUhSDBYBZBEAzIjV+m7B9wwp0zdUOEQkCcM5yxACgKxJ9yBBkkL1qYULDq16BiFJxJPY0gdwgGMjIzrPGnmx0DWr7XcVKtOoi1aVRlL03Vhc96my4kupFwkAx5IMa5rd30qAAOFkjEnySeAfyGn6G3qU6S1wh6TMaLEMR1RAZ6YIHaAsAn3YRMGEKvJgWgmQszA5UT5gHnVJi3TFXbtSamQSCwFSm2FxeQr8mMrOYI/ma2W5q03pmmWD06l1MASVqSokKQe6VURGYA0vSUSJMCRJAkx5IGJIHiR401VNNQjUXqh1YyTC8NNN0tMqQoWZP1E24B1fhB/vlW6oQ7hqsipaSL7jLKwGCCc28fGh7hpZjaEknsWYX/aLiTA+STo+6VENNqLu3ajMxFpWrFzKIM9p4bkxI0qzEkkkkkySckk5JJ8n50TGqvcPcxIFv8AtXAHjj/Mzq9GXowJ6swJi2J8x8TqadAdfcu4QO7MEWxATNqgkhR7CScfOhampqQzsliAKwqAtexaQwMWALGCO6TOZGsUWUEkqGlSMkiCQQGxyVOYODEHGsamjCmtWiBnMmRHAAWDPmSWEeLfnWRrSrM8YE6Ql3vmOPjMx9sn9TqATJ49sefb4xP6aphHn8x9p/UaNWVmBq2BVL29v0hjLWgEk8cfA0hhaDEBgrEFrQQpImJtmImMxzrCifIHOTPtxieePzzAyGPT9zUo1Fq0nsqJLKwIBWByJ8wcDk+2gk8AQTySJmSBgz7GeOSTkiNXk6yxxGP8/t/nvrqesUadCuRQrCutn/UCiDepBWGByAxWeZyIIxz7BAYkckW5nEZPgAkxzODjiWtrtUr1adOmy0gwVWes4CBoh3uAwhPAgkeTq7Diin1JiiKtMKaaVFNQEhnpv2lHIgFVU2wAMOffQt/tKihajotINFgAi5Tcb15uCkWliZkqMkGN73eq1JKC00mnUcitk1HUk2q34YE+3nEZmbt9t+700po/7wHJqVCe1lzaoW7ESPGc8edz8MeQtvuQlOoppo7P2hn7unkEso4uPFxnE4866W0A3lUNXr2InTRrqhJWkWCBaQclmCySRJgSdcvehSQyp00b6VuuIAwZPJMzzGr9P29SsyUacsWeESY7mgSJwCbVBPwPAxvB4036/sqNPcVU29TqUVcKlT3BEzAyQM5jx9ta9R3616SkmnTejTSglNKRHVQXTUdwSA4xM8zjjTlD02mKVQ1qqU7GNOBTLOa6IXtvgELJNMkNEqDkRpf1qrTqE16dJKNKsCBRp2v03WBBmGQMFLTzkwIJ05L2/qzt8+7jVC0AEnHA9p+PE8/prbJkopnu8cH2M8xHuB9tRRdAUG4ciec/bGIWJOR8xrpbv0p9slJ61OBWQVqLCDIuBlgTxHggzOrJuNW3AV9drhKiBzbUpLQJJNwpJMUhBi0jkEHjxrt+h/tONtIqUaLVMNT3SKDUpHpqilQIRrQowYzdMyZ4Q3iBVbpBqt5ZizEKywIWxLSsPLAgjwPGhU2DCqajqCULAlbmZuoptBGVYyxuPgEedc+ro6bMplu6pqrqzNeQ1RTcQ0lg8kqWX3GGBjJKkDI056a9aoTSoKvU6L02KgTUQyz3tUOCEFq2gGFUD30DYU6IF1Vj21KcqqzchLXkPdaCFAIBGSfYGd+tbxKjWU7jt6ZcULgtwVnL95AFxuOSSY8e2i52w89wd8Cl1Ob0puVWpaQCstkBhi4qTJE9sTiNb2orLeqU7iUZHXp3MillBYiJVpIAYgEEwNXUaqtFAQRRYMySgALE00qFWYSx7EkqZGBiTK22qW3NdUVo7ShiTcpIZuYtnie63xq6h0i+n7imrMayPUBRrUVyguaLSxGSkZgRMLmNZruelSW2nEXXhIcy9QQzwLsg+4hQJ7SAEIpDNwJAAuE5JMjthgFWDxlkPmNPrWbcs5d0UpRIpqxEBVYW0Kd5J8m0AlscnOs3jlolulVXcU26iBiFqFLSw4BtJNsjMcjRamxC0adbq0je5XpBj1Et/E6xhT4IPkfMA3dO12XODGYn4mCRMeJxxqUVUEFwxTzYQDkGBJBAM/HAMe+hqWIa7lQlxsJusu7botut4DRieYOt0mROotSnc1rKsPFjyIfEhgACLeDMzjQCZ55/zOi5qMqqqA2hREKDA+piTFx8knOoAnU0WVGCskYkNg/aPGq05+Vt9gyNbeASFJI4BiJH2zH21kCZzx/n8tVoLRAgGcyZEcARBnzMnHi351Q862lFirMFYqkXMFkKWwtx8SRAn5jRN/thTe0OriFYMpBwyhgDaSLgDBAJggjxqTNbbFbe5Dcgfta6J/A0fS48qeNB1I1NSGqBBZaxftBcFbbWkygz3CIN2PqOBGpuLS8Uw1s9oIF2YxgnzgZPjQp1WoY09MjkESARIjBEg58EGQfIOnN1vg9MUggRUYskMxtLBFfLGIYpdwCCeYAGslk6K9p6gcrNygWEXDsAuLXlu8yCIXxjHqG9NWyUpp06a0h01tuCzDt71DOW8wNKF2j21DVZaLhG7qRYAVAxsKIF5EE5TgdwOAdJqRBBn49pkc/lP66Juqqs0oti/hWbiBJOWP1H5+2tbZb3WWVAT9RJCiBPIBM49uSOPG5OWfAaZiSYH5+eB/PTG6dKlV3RSFLA2dvn6gAoUABvpUD6SPbM2hDOhYU1VQSbrgHtBYqSAxubC44LDjJ016hvX3FUOlNKIpLCKnbYiuSpLzczKWi/nA1ud+zNa9Rooj4Q9sCoA16K4Yh06gAFp7TKkgX4JEQE7pGql6Z/dyahIXJSmjeAwlzAlTjuBH20GhuWW5L3Ran/AFQBhrWuUFJAIDCYPHPxotOjUrLaoLKkueABxMD3JgADJgwMGOmby59plMU/S76QaSlS1nAqkIj0lWQ1MtBLFgwCiQffGUKlRSv05wFJeSIADds/ixyMAQJjXQ2r1jUo9zNWoOKdOm0NYVYFEUFv9dwtIgEAZugYr7dqtSv1GFOol71EaZapdDhEVYunkcAKTONX6vK2GaOyppSFb95VblDFKKlqikOEIJLKFaRf9XnEY0jtt/KmlW7ka1bouemFa4iiSYUkEj2z86b/AH0VxSo1Kj9OkgFMFVVEqG1S1Qgr2EzNQktaF/JHdktcQqhLjZLT2hiAqMcuo9/zMac91EoUupVRSklqqpaotkyAygLENkYAnRtpsS1SpQFN6z99OkFNhDqSbyuZhVaVPxJxo2+o0lpCEqpuKdRhUJYEMcxb8oywTmZGlESn0nqFyKocBEAkFclmYzcOQBiDn2MYvLUpVXeCBcA0PAkAwCA0eYDEA+Ax99MbZjZUYqGCqASSoKy6AWiJiAVMf6sxMHq7/wBGp0tmm5WqEqtUt6H40UoDcW5kgg2+zffXP2O4qU6bdt1IKSQUU4d6YwWytzU0FwkgAx51mU3MYbcs9BVeq38IkUqcMcVDLQfpUXCY5JbyBibBqYMmmahJaFDEEdnYfIKq3cREkJkgHUKUus//AFHohnb+FI7OEIvEgBiAS2Y9jpNWIHkAmZGOPb7TP6a5tup6YU228BrGlVWk7EwOtSchWIGCLlZ7RPAmfEa5rUXZWq2Ql9pYCEDMCwSeBgEgew0zUo3EP/DpoEWTSkhWsaxSJJ6rmmZ8AsSYGlWDOHbEDLBVgCTAMKLVEmPHIA51jPLWr3JQM60ixp3dpYAMQJgkKSJ+xI0JVmPkxOiPVLEszEueSRPtmSfaf0HvjBkDIwfcfYyJ+I48HSjNDYllZv8ASvUtkAtTBYO6kmO0rEZJuwDB0uQLZ8k+DwAMyI8yIM+GwfB9nu6lG5qbMhqIUuGLkbtdZPIMRI9uRpYxjmfP9h/nv8Zklc3NMBeMLgYEce5iT7mdTVamgmN9SRarrTfqIrEJUi29QTDWniQJj50Bmkknk51NVqQ1DcMgNrFZI4JBwGHI8Z/mPy1tOnegrXdIEX9K0PbybSRBbP4p9vGF9b6RzHdChiVkwCBM4xBNp8T5OCZNSFIItaQcEExMrBkAFgIaRIkj2IGLpJ8T7DWTolKpbPapuUr3CYnFy+zDwfBGkBnWzUFoW1QQSbs3GQBacxAiRie5snEao0C+FiQrMZIXCrcckgEwDAGTEAEnWW4kjnI8e/A9pH8tWLVMRkjHxz4yZ/znVCPP8s/3Gi0SsFSqktbDEt2ZzheQRzIMDjOjbpgCQgW1V6RZSxFQgk9QXQwDEAgQAIHExpFuJXpKjVEWsrrcEuVW71m4uAyjAKjBIJkRIkhz1HbfwBVCK1NarURXDENVaRUBdCTEUoAAiLhJJB1y4wRJ8GARHHJzyJA48txGWV2rgUqjhQjEhbsA2WzIXug4F3nOcEjc9mL7pvqg6jkpTBLNK0z/AAkBAgIAZwZ/ERgAg6Aly2sJnBUj3BwR8yNF3NUvc5FNTKraoCnCESqrAjtlj/qZSedN0KVEdcEtUspnpvTDQGEFWhrTYx7TcBbdIB10kZtyOhu/Vtyjbmo1WlWWuTSqORelRlQ2sAygyFY2m0AE/GuLSoeJCyBlhgEgMAW/DIEg5+YBJDZVaFQDrU6oqJFQ0xfapPcgvCy9qzKkRdAIOoD1hPcWphVtSmCFor23krbc4LASYk8nOOnTx2YtyOv+xnolSu7GlUo0+igZmrYQioLLCLiIHdBAB+xgDn7308BVZGVKnWamaLEhkKx3M7wMsSZMQAZiDpVq6QVphgWm5mtyLg2FtHTOBwx8rMHQb/qMli0glpkyRmJ5JkZJ5/PTl3d4Z/uf2zoyTZNU20UzcASrJe91xJIIChYAKYEgaa2VQ19t+7/whUWpfSZ2YMbh20KQMqEJFxLWgSJPnSm0VGVSoS6neahepHVi51QAxEKhWVMyw4JElVab1Fakz7djUB6juxtYgD6lWVAZWIeSYdQfpLHVmsblJb31KtuQiu7OELMqkKINRr3IAiZbJkaAtZmRaJMKGLKLBlioWJAuM2qImJM+51urtigJuVlvamSvkwfOCQRkeIOfbXad9rVo13qvTXcFbkVadq07WUGmABY7slxDCIIME3QOdkdt8EaK1K21qEuFo7dFIEBA9RnhVkZqVLC8FshVMRGuZUqq3IRIXkAyxChYxIliJJIEkkk6NQ3KohHTV3klWeCqqQBPTIhm5ySYwYxOndzSTcVZ29P93UIgFO4szEwjMo+ppyxCA4BxnXPq3Wpk3XL2lewnBNy2YYryyk8cyAVg+88gaJvKDI1p7CyhwkntV+5Vn5Rg3PByZkDqeh1dqNruBVUtuKgVaJF/8Nc9SobVIKBeRnAONcjfbTpwsoSUVuxgwFyhoMcOJyPBx41jlvi0w/plaGqtTbtVap/hmLHyHwtgQ+MiZESAYFtSrGx3FJYJLwzFjyoZQT5gYA4BORIaf1+oBXp0SaNCuFD0QxcWqIVbm7oB+RzHGNc9wpKgSvAYuZg4DNgYWZMQSB5OsbWsa3FJVm2oHF7KO0iUEW1IPF0mF5EfbVrvagVBe1qPegJlQwCqSAcTaqD4CgazvqAp1HRXFQIxUOAQGgxcAcgffTXqabcU6HQ6pcoTWZwAtxghKfkhBIJPJyNZLG+3tSoq3lzaWEsxI7mLFQsWqQxZoAnunwNI6sec/H38/wBR/TVtFoxBkyZ5kCAF8RBzmZHEZVOGdTW6xlmMKJJwv0jPC5PaPGTjydTQWNWw+Z+3/OjbdJeEXqEhgAQc9p7oVuV+oZ5UTIkauvRpinSZatzvdfTtI6cEBO44a4SccRB1IHEebp98RHtEzPmfy1nW1WbQASxMc4MwFA9jM+fbjWCfy+P7ZzqRutuFajTSxVdGbuVcurGe9ruVIhRbwxM+61MCRMxPdETHmASJMeMazpvY+m1Kwc0kZ+lTNWpEQiLyxJPAkfOriIqTOTn/ADGmNtRLqwAQWDqM7NBCyqEZaCJYGAC3J4B0uD+n+edO7GE6dYVEVlrAWlb2C4bqFCLWQZBXEnEGcMZoO03JpMGULIDLlQwNylcq2ODgxjnkasbaaPUBXsYIyySxmWFQg/h4THkDySdbFhV2ZwKl0oBTFrSxvL/6QBBChTyRjU2tK6lVJoloCxVkgUoMtIUQ1wNueORpAQqrC9glSSSWJDdwIBXgADEDnmffoeuet1N0EvCqqFulTQEJSQmSiLHBbzcYiMa5SISYUEk8AZJJ8Ack/GmtltHqt06QNRjgKolnziAMnn9Nb6ZztVuLrbFkqIhIhwpRmDIrK0AOLwDZP4iPB9tDqbd1UFlKhhcsqRcPJUxlRra7hkJSwHu+lwGIK3KEMgeWyIGQpgRrr+obqturNsH/AHhdspSkw7FFNQSxIYKQML3NBEACZ116eznb7uNtiokk90GJUMp7WxHuWiD4ydObyiEdrRamALWvUwqswFSADkzxi4e2Xth6sm3YqiLW27KAy16YEkiSxtloR2YggzAGuZW3jNSSl2haZZhANzF7Zk/AURxGddJx4c7+pe6kmDSsKoqQqkSRCl2Bzex5jEnA0xWqLVNQhHlR/DVQkwtzG8ogucLcS0CbciOB7KlTqCqa71boApkC4F5AN5ybbSTAz/dqtVfo0lFNAtNjNVVJLMwDCm582yQBGCzc63HPqs3PIgNSijk1KdUMBSUqwcCwAhzTAuIVCwViphpIys6W3lVVVaJppKvcaqZYyoATm21eYHknRv341aLUWIAFcVg9gW1iljSEE2gKsBB4J8AaHvfUau5RKbLctBbUtS2KYJmQojJIyeIj51WX2U763tNq1JKG6VaFUOSOlUh5KMAwdDwrSIyOMZjXNqJb1VKy6zhD2oQ/cZWQVAEAgx3Ag66fo1zqqUlZ6lSoJUWm8U1vCEA3lPNpAQ2DMrg3qm8p19xR3VEbbbs7BjTWbUZGEVGDC0K5MwJEAjXO7rpL3cqutFRWAdqp/h9OoOweepKGS3+kQfE8GNMbrevXWm1a7p0aI26MluSlNmpgyeD+KJxPnQ/VitLc3UagcSHV+nYAfxKKRkBFYFQsRA4iNWd8xR6cgKaoeo1NMsQ3a90gAi5rVFoyR7a546W9jn7Ibiijvftm3NaojikkdoYg91gy8ANgfYCRodD9lqjU+ozLTRiBQL81ywcpYPqAcpALACW+NcmpUtaULLA7SDafIkxMEj2P5+NDBLALJsUMwBOBjuIBIEm0DGTaBmNcuqctz3ej9A2W5RU/gGrt9xcWQm0VEoEtUAqA3BRaGNv1WAZga4e634enRSIFNGE+5ao7kgzgQwEcTOJJJOgbpSaL1FouoBZm6YJZiysmP+pKjtKEBfJJOs+rek1NsUWqoiooqIymQ6HhlPlTHkaz2uUyS8gMjUai9SnBUqxpuvIMMFZTBgrHPgg+Z09+0FWmzmtQdra4/iITlXLB3SJJ6V0WXEk2T4Guet1U5aSREu3tn6mOBAOZ8R5Gr2mHZSwEqySBd4MAW83EBZGO6eNFnmnTJ29Pq0hd1kNNC4pKKRUkQadzCC6tA6hBuJHOktnt2quqLbcxgSwUfmzEAD7nU3G2ZLb1i9Q65BlWmDg4mDg505t6AFA11qlKiVAoQU3MQt6uKoBUMWBAUwe0mYxoLnA6rXSr7AKY6iHtU/w0LqJUG0MoIJEwc8g6moeqOcRqHVzpjb0A6NCvepBu/AFhpuxN7Naq5AORyRqaLaKoBUKFa+7m7FscWxN0ybruMR51KdNmVrUJC9zMATas25IwFLMBJ8lROYOFiDMzHbHEyJn4tnjzGpVSiTAyTgD31oMykgFlMFWGQY8qfzGQfbV0yVKstwaQyEY8mGB5m4YI8g6uvef4jGTULNcSGJM9zGTMz5PPOpaHGOfy/wA/zGqGuj6saIdjQDoDlVvLraVQhb2CsWuvuJESABPOlt4qqxWnU6qACGtKTIDEWtkQxI+YnzpEoVoiZE/6czGczx4/mNdr0T9ptxt6NbbULba5W4WBjIIiBGT8QZ1xVRiCwBKiATGBMwCfBMGPeD7a1RSWWWsBI7iGhRMXdoJIEH6QTj308VCVCYEQpTkC4ENMEmZhjA9hgxEHXV9K2teh1KwDp0XFLqUrWtqzCqHDjBz3KT4jnXNrbt3CEqoSmAgUKAs2gSwWJZgkluWKk+NYO6c0wn4Vk4Hkn6mI5gmBMxcY511lcrLmD7aAxqVxWtYMQy4JqZjuYQRd9UZ586L6Tu6lIuaVXol6ZW6SLgzqGS63jkn/AMOcAHmsx4MwMifAOePY866np3pL1RXIKJ+70zUcObWIBgqoPLT4/wDrXSZ57DqlRNwaFaYoV2WTcR1Ea5SSCDAaC85Ehl5ga2+/up06a06YtJl7JapwQh8FVtgYxcc86UerfBsA8QgxgQSAZJcjJ+fbEd31vd0qdUU9qr06bKrKbhN1rp2vSgVArMQHMklWBJzrrHDq+FekbLrGmiFv4oNEKVtUNL1Ar1Ylqt/SYQpkOFkcaN69tqVOltxTqP1KkjcUiQBTdXIUEKBkSYkE8mROuf6J6y9BayUlWKtOxiBJWM3LOQZjI9vgHRUCtUcvTqqOn1FtQDvVKbVCQ5IZAstAyb1OJjW9c708iftF6cq1qopsgKVSHsNtJCWCjpszF2jhpHbHkZ1z6tI01LO1odotQm90nuYEiDTMQpyCwzxodPauzLTRRdUNqd4A+UkmFHdmY5550vRN2TLWkSDMEcWyOPzI+86uZw3J58OpQ2jPVcbdkix6iMXAKUgGuXug3gY4mQSuCG1x6gEGAbScE84UzKzAPcPt86a2u36jytMrczWrSlmJUBmpiWLAWMTcQ3A5zGvTvUlS5CrVKVRSDTLwCVk02lRPYYYgQCRBwccry6SZ2JVNvChuIgEEgGSCwhTmIBzEccSJZSoXRKbOtMBu1wkXdRxc1Rx3FUKyBB4aNLUcSWW5SCJkgKxVgpJAmQRdaYut9s6FgcGcjPAmMg/M4/I65dTrHU9V9IakKpNGoAlXoCoWBW5BDrFqksSLhwQpMgnu0ns06pWmwiXDPWhmZEwGZgDFijuJifnxprbbWnNBKu4AoVO9+mS7UoJXup4HUtGInBHOBq99sunVqUqW4pVFClr0kCpgTTWFLTn6cKbT7DXK3w3Jk5C3K3VWo0zTqi7ppUWmq3KrSKg4ILASZzGJ1ld5X6RAdjSCin7gBzcEzkAmnP8A+kDGlDT7V4MkiBlvBm32MiPeDom+2NSg5p1qbI4ANrYImCD84/yRo3O6yeADTOcccjyMxn88a3TuyoAJYgG4D3x3N9IJ5yJ86a2mw6nSl6aLUqdIPUYALhSxbkhBeO4iMfeBbzdO7u7vcztLd5YtGBMk3ARgn38+A6ldjhMhFLOoZLSFqBSGMD8YsjJAkEYMkQditoY2k3WybZEgEg4mCQDzk++i7dFJDEBlQAurvbdB+lY7oIgY4PkSNKg4jz7/AKY9v5eftoMTVavU0FNWGMESYPInB8iffVaNsq4p1EcotQKwYo/0sAfpaPB1UsKxggT/ALiJyJWA2YtDAEY5PnEUilmAAySAB8kwBn51Khks0ACZgcLMmPt/61IEfP8AXjH99QNesmqa9T94YtWuIqEkEhh2lZGMRHbgAADGlLoB44/uD+vj7TpzY1xSFRWoI/VpFVLgzTnIqp8iDB+/zoAoCy8nBlQARN2MFSwYLbm6CJge8U1XDfrXotbaGmtZQrVKYqgBg3a3BIGVP31j0lad5Na2xFvtYsDUtKnpKUMhn+m6DaCW8SFa1ZnMuzMQAssSSAMASfAHA1qi5vDGzHd3jtNgkKREGbbY8kgHmdU3OV1fgXYohcdUstEt3MgBIwfpBIBYe0/8gepKqPb4A8n25Jx3HOAOANZZThow3BiAfcDxifGjbVwAxKoYtPfkiHX6VkBieCDItu451qM/k6QlOjTtJqPVV2qUXVlSnAZaVVSGAd7GZlbhTIgydZpCmKb0hUphipZnZcMVIZadJgpcFgPxBQSI+dI7hlLMRGTOBCyTJgQIUcARxojGmaSBVfrXm5plSpixVWJDAzJnM/pqXOGfTvKlKkSshwJuLYIt7liJuJMDMQIImTp393QUVqNUU1XqFChksFORWLXQCSCtpGQbvIOs79ReKdUGjURxSqAqSEVEp0wckuWFrErxxbzAlJale9AwqWqWDMUQstPJ7nAZiE4W6QBHAA11lndiy46O/pvs61XbUHZxUFgqBbTUUyRZLRYzR3iSbBaYJDccqJiYXnAJAMZxkwPc5gHng9j110bcMH3LbhEpDpMouyADToGSIQSVJE/Y+FU9QpvuxXqpSCM8vSpqVS0rBUKpBC4zBnukTxrfR1ce/wB/Zi9Nl+/7VX2DrtVqsFsqMaaMDJ7SzPAuhQSRyMxj8U1V9TZjUapY7VEgl5a2CoWwkyGW2BJICjyI0FnUAKgE981CYLqCbcNNnaDgQTcPiW97sLKNOqEfIW9iAyAsWtUMpNvYs2mHm7xGusvuxZyb3+wqNtUqMyDpFdtTpoxLkkXt/DPdLM8lgQJBFuZBaOxp10VEo9OqtQI24LOQ9UpK0BTYCHaoCOIXEmCNc5NhuKKCuodRSZWuAHa5tYRnmCrYnBWY0tX2tR0aswLl6tt4N01GlyrEH6jzESTPtrPUunM7nPVqpNaoRRp7eqrmRTckiEVXXDEATcxb3dhMDVbqtUdajUFqpQgFkL9RUklI6hAKr9KqDJMcnS1EVUpvTCdlUhS0XKzUu+1X4kA8KZyJ5GnmajSrLTqq/Tp0e8KDQaowV6iOZktl0YMwUkBcCM4vE+/dayb9+45tMU+jg1DUuZ6iyvSsAtQwTJe5mzmA2POt7rdPVpo8MRRpLQLBQFUEuAGKr+JSQLjJIOTwCi+q1FHdKVkNe6BTLhapdiilnJyQTOAvE5RqVKrJMPYQEJghWNMdoIACkqpHMkZPnWLw6dN1NxuzUChyD0kCU4AWVDM1ptWSxL/UTgAjMiB/Sx6bMQJ7wCJEgAx+GZHn8QH3MtPqlYpgGo/aVwOABTAJgZ8n3BJg6GyhYyQVPchJmVtnIWO4yR7Bck4J5Zjeq20KxaT2CVKkA3xKefDZMT9MYnV7ndGozVKjM9R3LszGbickmMyT/L2jTQIYbh6aIlHyjMGZAzgoEZoZiGUAsom2ZwTpT93tLCp2EJcAwMkm0qAP9wIyeFJOYGstN7yqXLMVWmGYstNJ6YJMEIJMAfc8DQusYaDg/C+AVBiMdrkY8meRoXvP35/yfy+/jTG5dbURVAKqb2MSzXNMEGCoEAeZB0fC+UoBmUoG7V/iWlwF4gnuYC6CBiSc41v0/YPXcpTzCNUMkL2opZjkgSBMCZ0sjEAx5x+s401v/S2orTaoUK1QStjq5BUDtYA9pBIBnjPJEar2PkkdTWhHsfyP/Gpqw6iLJAkCTEmYHyYBMDnAJ+DqiPz1WpoQ+03T0yWpuyGIlSQSJBiR4kA59hoJWP0/+tRInMx5jWqLgEEqGHsZj+RB+edQE27FSKgdQ1OGAbMkMAAAQVbJm04gNPtoLNnPJzxHPxxrVnaDIPggTK+xOI7sxBP0mYxJn3LlLchDarcwxWbCZxIAgAR9E8ydXC5DpbcsruCsJEywBNxgWqTLZ5gGBk6Jsa5puWDKCFaCyBwZUrFrAiSDgkY5xpcHj44wPvn3/PVaiZ3u+NV6tWrDPUJYkC0BiwYkKsDgEREZnkaYqUH25enUp0y7qotYByFcBw6MpIV4gf6hccDMIK8A45+/vPj7D9NaeiVLKQMSG8gZtMnjnzpk9mbTVC/b1Xupqz0pVlqKGCMDablOCQZEH7+NTbNRFI3dYVcwQFZCCFtBBKspBDG4Xfhxg6Z9V9drblFWs1MqjLAVFUmEsBlFkqFWOeWwDOOe4DEwIYvhQDaA3AlmnBwJEkEknGtRm/kMt95PJnn/AJ+dNbGsEcXXdslLWAipAsYmOAwBI5x40GSQciInJGQCVA/8hJMYPn2OtU6mO6mGva+4hgTaGlQR+AlpaBPauVjW5cF5ja75xVWsIvVg8kTcytdcZ5JOT7616jvn3FZ67231HLNAAFxzxwB8fGh/vLsopklkT6UJJVAzAmJPbJiTg/OTrNCoFYXyVVpKqR7i6CQyyQOYIwMEa3LNGZMdjeem/uvSrGmz06lKV61I2M5UhgAGEqhaQ88hTB0vt9mwpUy1SKbu3bDNPTKAuUEA/WfmA3uJ6HpO9FapS2+/eq9CijBEQgQSO20GMEkfMQNI+g+opt93RqVKQcUiJpk23FQQeBhpg/cSedPRbO8++GerL2rn0FtJkhY8lTJBYKQoiJImQxAIDAmSNMKr01p1qZAabw6HuplXIBYR2tIBEHgj/Vpv9pvVXr7l67U+i1UB4yLsFLxgAhsmQDkYPnXHMeZHsPgyZ/SP10+r9PJ9O3XVbdV6gqVaaladN7gUDEU2dyVhjJDMcSxkhQJxGkqe8NMo1PtZYacmSDKXhiVYKIA7QCMEHnTO+3tNDVo7Zqp2zkH+JarNaptLAAjtckwOQBwe4c9Nu1oe2VJYSM/SAWwMgAMMnGfg6x6vY+mTv/13vXqdNttt61PaLt0ZXF3Vv6xDInHKkFXaDAgmJC5UO9V0ppVr1zYGIiHWZWFRWIKkgQWI8D6gYAPTd6tIMVpoasmHfvWxkNM0+mRF8uGD+LY0x+znptOtuFWrWp7dLepfUuC4FwSZBzxM/YnGsb6enlq9PquRr1jdVWp0HrbrqsQxWmrd1EiEIcSLCbVgDkL40hXRIpCmajtaL5ELJJhE4YjJUyPqBiRqeqbtarlkpLSByQrM0mWN3eSQIIEf7R5J0HbVmpsj0yVdDcGByDODI4/z30acSohpkK6i5SSUZSCpkYfAMELxOATwToTCDxGeCOPiD/fXU9a/aGvulCVmD2u1QNaLiX+qWiWGABPAA0g4lZUG1cE2jtlmKgsAJJHk57YGBGsTfLVzw3u9nUpCmzq6iogemSCLlnlSeR8jVgXUvM025LdsMMKqRNxYE3THvGDrVbeVaqDqX1VpJYha4iityntg2jkLBkd4xNsLKSFJAHI7vIOSAD498ew1TfKueFFfjGJMHHOPbwf/AOfvqkIgyBJGDmRGfeM8ZnB99ErIpttYmQLi0CGMyB3ElR/qx8gYmSGLklUwWAC4JnCAL9P9BGpAzq9VqaCYXdxSalZT7nD32/xBClbA3hDMke4GgI0EGAYIMHIMZgj21Wpowm91snp1FWqBSvCvnIVKkMrQJNtpmOfz1VUJTchSKtlUw3/bqIp7TYQGAaCTJ4YCARJWJ+36R/Tk/Oq1YnQ3vq7ua4QLRpV3DtRpiKYKzaAPAEn9dLHcsyrTYsyJNikmFLGSVHAk5PvoGiV6VrFZVojKmVOAcGPEwfkHVJJ2F5brV1PTtpqtihWgk9RgSS7ScEyBAgQNF9QSl2NScsWQNVFli06hLTTXJlQAIP8AgDuqpZySEHA7FCrgBcBYGYknyST51rdU2WxWj6FYfAcBx4EGCPfnTItCC3EBZZj4AkzJ4gknH2848k6PYoAUX3hrpN0D/tlJGLxJMTKjMRq9pv6lM02pM6PTkqytkFsErABEiAcmfzjQ9q7UmWosBlIK3KD75tYFWAjyCONLN1ivUZnZmm5mJbxkklv5k63U3DFEpmLULQLQCLjLSwFx4HJMeI10PSPT6VSjuK1TcU0ekFKUnya5YkFQZB48jImcc6Q6bBlMgs0kdysfu3MHM5j+Wrpsq6pndkKLsZW4CST7+SMj9JjjRa9QWkACJ8kmJ7rUnwCCC3mR8ErtUnyTgAzngWiJ9lgD2016SKd7CojVCabLTRQTNUiEm1lMAmcTkDB1r1D0+7FJGcooIJJsWYUcgCHYgDODMAeTzBt0E7HV6hJJVxyVVYVf4gMMWSRHAt8g4RVpI/FiMzwBjgzAH9NMbat2NTZnCGXAGV6gUhWKnEkEpP4bycxB3OrWb04HRJUiBLeAucniIOSZj3H30ztRVJNFSytWYUql0AFuoCAzNxDAEyRkH82f30PWavSFLbNTHWQIwVb0iOmGUm4wpCEmSGM5gD9a3wrInc9SpDPUdhHfUIZ1CyRAf8YgtdkavUcb9R3NQV2BKhkilZbeg6bDtphrx0wyY9wWEQSDy1bzg58+ddD1oTuH6aVVSQESoRcoIuC9vaB9RFuADoHqHqFTcVOpUIZrQgwB2qtq4AAkKBn4nRt7KYBWrXNdaq8YUYERwDPt/XXQ3+7XcVLlUI3SCfTLVnBCghVWEdgQMYFhzLa5l8e3+ec66v7KlP3pL/3crDZ3M9IdpMsADPEARyRovVkPpL7TbuKirSZhWhw6xYUgOHWWME9MEnjkrzrK1unUp1O2sqlebglQKFmmZCm20hCBGD8zpZKJM2gkLBJiQokAFjEASQJMcjT/AKluWrValU0+mlRhUdaS9qgELcJkAEsYzEt8jVNV7lvUUF7MgApsxsjGBB+i4soyIBP2Jg6tTThkK1TU4WGEXXQAVKSRBjBBmffAGII+cD7jjmTwAPb6sYGrpoWFoI72i2YiBAJJhfxkAz4bjEnwvHLQRQHvkMMBeDdkGZXwRkYOfvrEBoxBEAkDAHBJ5Mkx7fbOO7Upk31qwp7Zau3boWUhZUKBaZQCGhnQnu7SC6vIwD58jQZy18Dz/n+fbWQB7++P6T8H8+ONP+n7Nagq4q/w6V9ygMqm9RfUESKUEzEsDHPGkagAJANwBgESAfkTmDzkA6DBHUWEgNF5FxPIjtBXw3JmTzHycVbZ7bogfVEzAu48XTHxHnUp0ye6DapEtBIE8THvBx5g6YrFIIQzapBLN9ZNT66alQVlLe05gMZ8aCU1NTU1JamD7/fRtjUprUU1UNSmJuQPYTggdwBiDB48RoGpqTRckKDHaIGAPJOY5yTz9uANZ1GBHxIkT/X7aYFdVdyiAqQyqtWHIDAqCTABcAyGAEEAxqQB/XzjPif8+2j7ii1CqyGwshgxbUTjwco3Pzn5GgyT74H8tW9tggsXki2BbbAIIaZm6REREGcxqqYngatWjgkYIxjBEEfYgkfOdPncdNa9Cm9OpSqWk1DTtLdM3LZcLkkkgjzA8aQugyDxmeNUqUcf5+ej7M07x1hUKZu6ZAb6TbBYEfVEz4nzqbMsp6qgHpkNlQygz23K2CCfBB1hKbFGIBKqRcfAJkLP3g6gGNFfcOVtLEglSQfdFKL+ikj7aHOtMwkFZERz7jz+ZzHjiTzpSK2QWFwESJiQIxPjGPjR7iLVRlMDqAgBGBtuZS5hjaQQBMGO3kaHt6wVgxVXgza4Np+DDAkfmOBnQlUmAJPsOSf009hYNu64Z78tIBa4BQWtF0BIAW6YiMRp2rs61GaFSn0zVCXXoCRJvp2vm2QVmIMGCMaSYIAmZJBLEGYkwFtIWCIkwxBuHEEaeT1yqNq2zZj0GfqmIBLAALLESUFoNuOOR4tsGSkNpXtJNiPKMsOCYuEXCCO9eQTgHwdP+m7h2pVdulDq1ahp2VACalIK/wBKQJAZmA8eOZEc0UyVLAG1YuPgTgSfExpqqlWkHRnamQzI9OSGyBdcuBaSqgieVGMDQ0XtHfezBgO0RNzXAEMSQVhZMwcgDEyJUGAQuBi7mSZME8THiAY/XW9svUe0siyD3OYEKC8Fv9Ri0eSSBjw76ZVp06bVS4NZHHToOhNNwVYFyZADJyATMxzp0ZXPWqy4BI5xx9S2k/crg+41a0/4bOQYBVAbhAJuaCDkyqtxABGeQCcVl6LUumCxN4qyRAGICQBbEzPwcQZVrFSxKAhfwhiGIHywAn9Bqurpdz0ytSVjT3B3NHbWg1KVJ7mqVACO4G1VkqeV7YA+Sr+0Nam1d2oF+i9sXqqSQq3SlMBYDew+dc6o9xksWiFF3NoEAeYAAAAnAiNWxLYkkKMAn6cA/YT8cxo9P6tUuTKi0Taz5tWASCMFrrREzJtP2An2036ptHWtVFU0w6gO1ltpLAMFXpCy4gzaIAtb20rQcArcewkFhF0QSJKyASASQJ88iTrVMMaZEoFp9wUlQxLlFNuJY4Bj8IBOMzLyzZ3FLlIBgNJt+oAsIEweeOPmBq6NVQwIRT2wLpYXQO+PMn8JBXMEEaDaYnxpipConayVAb7pYF1MFGAIgWkYYHNw9pMR9jtQ6VKl6KKQBdGqWNVUsospqFyeSefBjGUZ8CY59+Af+dRlA4M4B4j7ge8HHzE6iieATjMf1+2jyvDs/s9uNr16I3KulAW9Wwluowcm91JwtrEQvEY+o6L+13qNBt3uG2Kint6oChbAMdrG0EdksoOIP5EjXDrqVlZQ4UysNytwFwzIuggHkQfpEF9RKNUY0UdKZ+hWILARGWAAJkHMfz0WbWpeAltjMz8D/nU16Pd+hbZ2v/f9tSLqrmnTQ2Uyyhiglye0mM+QeNTR/wCnT5q9NeY1p4kxIE4BMmPEmBJ+YGs6mtAX94aw0xAQsHIgfUoZQbou4dsTGeMDVGp2hbVwxN0dxkKLSZi0WyBHLN74HqaEJT4JuIOIAnukwRI4gZzqXwGClgGP08gqMiWxJBj8PzjjVUKzIyuhKspDKwMFSDIYEcEETOsnOSZJP5/fSMUInOmKFZ6NVXS6m6EOpI7l/EpyPaDxB0FXIxyM4PGREx7/AD8D21KSg4yScKFHLEwB/fAJPGJkSZMauPJHjH9J/X+mn39UqCgu0cDpJVNW20Br4tYFouiJEePy1Kqbc7e8O43JqkdG2aa0oJBvOS12Inj9dG+5+CKVSswYuEH5Hkfbj76PtKF7dqVKhEEoikyoPfLLJXwJg/V4gTXWUCoqh7Xi0F+CCCCwCw8Lco4i6fEaJR3r0yxoM9OVKsykqxU23KSpiy4Axjn7RrkNb+hSUU3pVFfqIWZSM0mkiw5kwIhyAGzjGlWKSQLontBiY+T9vYaNsnphgKpYUj9QpgFsLKxdgAtE54n2GsU99UFJqIb+G7K7KAIZlBCmYnAY4BjR2Waxi0CMyZacEQIWIwQZMzmRxEk2x3z0KqVaZAdDKkgMAc+GkEff/nQ9xXuiFCAKohZgkKFNQyT3NEmMZwNB0qOk0FLKVaoTUINSlEBmUDItJRhcz2zEBJ5YDQa9RHDMLKYVuxFQ3OrMxJLCV7AAIJ8iJg6FsadNnAquadMzLKl5EKSO2RMtA5xM+NYpuAylxeARIu+oA5W4eIxI4ERwNOjFEYmTgwBHjJOfEGMf7vjOT+X+Z9+dbogkwBcWwMEmZ5AHnx5EE+YILQ2LuxVBeVVnMeEQFmeTAttEj3/MaCHRrtTdXQ2ujBlYZIZTKt7SCB+mtNXLsC5LSxOWgdxk/wDjkzOpSpGp2ohYqhY2KWJAlizCTAC+QAAFE5knKoTCKQ10YE8+AZAyJI9uc+dMAlHbklEtN7kAXEIpVrbGDMQBJu7j2xB99YZywCl8IrW3SQMFrQBPLYEQJIkgSRQIa5nuNwYgrGX5zIiJIJjMEe+iVD1a38OmoLvCU0uIkmAqybsngEznUm9qHarTWkBfICYVj3Se42wxF3JGAPECJv6KpKXIalNun/Dgo6gGXDgQTcOc3BhxbmtjsjWqJQBVHJYfxTaoMcEkSDKxnzAxnS5ETIg4IWPBE8zIxHvM/GTuoZq727bpRluyo7gQtovVATMXXSvkxERmdDrb16loqO7KoVACZhUBVVE4Fqkge0nWvT9wKTio1JKohhbUBKElSs4IkrII+QNY27ACxrQGKy5FzKFmYg4mcjzC6MaDrEXG2bZNt0XR4kgAExExiZ0SkidOoS5V+0KkGKikm+SOCpCEA4OfIGs19syBL1K3oKiyRlWJhhHgx5zjQtSG3W7NQszN3u17AAKpxg2qAARJ4EZPudF3eyancKhVXS0WXAsQ6moGFsqQARPdIvURzGK27ZkCZCzcwuJDv3DqEE4a0hce3zoBWPBHn8jkH/nUFamuj/8AHU4B/eaIlVYgrUkEqCVPZEiYMYxqaz6oXO1NTU1pLJ86qddfb1TVZBR21JjRovcCs3gK5atUF0F0VpBHlFMYA1ybcT+XOf05j50SpU6Zo1AKVQWU2LlQGP1paSxKQcBuCSD7aXVSeATAnHsOT9ho1Gk5SoVmxbTU7oGWtUlZF3c2IBiTxqv5QA1YA88faf8A15/w8ah1pFB9wcweZxhQAJknE/I450pKcRwpxGSRk8MIIyPnHuDqVKdpKnkEgwQ2RjkGCJ8g/InWNWQIETPnGPyM5x9v76kJVtX6WulRcciCYYrkD6TjyCQSDEaM+8qrTWhLBEfqWGIFQgKWgiZtAEH20qGI4J9v+NS4xEmCQY8EiYJHuJOfk++oYcXdXPSdlCLS6aFqKAGFJN5nDViATLHut9hob1up1GqR1HY1DUJPPcWW1RHezAyQALfAnQEeDIj8wCP0II1nVJDTG0q01qBqlM1KeZp3lJkEL3gSIJB4zEedYq7e1UJZTcJhWlh/5eFYjMePIHGsA+In84PGB7aLT25Z7El7jakD6iSAog8SSOffSFbmr1HZrVW4zZTWFE+FXwPjW66CxX6iuxYgpBuAAU3ExBBkqIM9p1rcbKpRy4sa5lCmQ4KGCwH+kMCt2RcjjxodXbMtNHYECpJpmQQVVmVsAyDcIEgefjRqCZYJGD9sj/1q3qNOSeLefAxb9gMRqnQqYIII/l5GrKEgt48mfJn/ANH9NKOLvGFK01Kqsgikii0WVZaqGYENDAqRyGDHgRrO+2qCoAlWnUDBZYBkCswkqwYYtMgkYx+WlqnMwoB7rVOM5twSRzEEyPOda3FMKEtdXuW4gAgobiLGnF0KGxI7hk6kwyQSMEzEjzBjHuDo233LUi1hEsoF0Alcq4Kn8DgqO5cjInWXts+oEhiAtsEDBvZgO6craTIj2Ob/AHUhVdoCtdHcpbtNpFl1w7iBkTEsJAOpJX3bspUsSrOahBMkuQFZy31EmPPv+em/Uqu1anTNFaiVgAKqubg7dxaqrYtEwLI/F/tyjU3DMqoYtQsVEDF0XZiT9I5JiMRo1NmqJYXRVoq9RboEyVJUELLOTwGMYxHnOEKqyWIFDhhdeSwKkz22KBI7YmSZPtGcUkLNETySJjABY5PwD/zrNvn9PnW6LLILLco5WbZ/MA5nPHiNIDAjU0ytNXeoVDJTEvEX2KWCqGOJEsq3e5GM4AUIAaMHz8jkffIx8j31FHQjBBBgGCIwQCDnwQQR7gg6zpneVGlVZlbpoEUqBFuWGQO49xyZPicDQadIs1qgucwFBJMZJAieBPHGpLRljKkn7x/bU0PU08s5E1NTU0NIdTU1NSSdSNTU1JNapjn7H+mr1NUFP+u0lVqNqhZ21FjAiWNMEsY8k5J865p1NTSp2TUnU1NBbp55zAP9Cf66pfP2/uNTU0g36X/3v/wP/bSepqaIRNtl0Bz3AfzH/vWawhm+5/rqamtX+Fn+b9mUGR99dn12kofdwoFu4QCBwCteQPYYGPgampqnYdX8U++Yz6jSUDYwoF1AFoH1H963CyfcwAJ9gNchP7ampqMVr0HrVJf/AI/02pAvqDcl3jucisACzcsQPfU1Ncurv0/P+K6TtXBq8n4J/rqVR3H76vU10YjGtgdp+4/o2r1NUVD1NTU0FNb4WRzPP5avU0qh6mpqaE//2Q=="/>
          <p:cNvSpPr>
            <a:spLocks noChangeAspect="1" noChangeArrowheads="1"/>
          </p:cNvSpPr>
          <p:nvPr/>
        </p:nvSpPr>
        <p:spPr bwMode="auto">
          <a:xfrm>
            <a:off x="155575" y="-2789238"/>
            <a:ext cx="7743825" cy="5810251"/>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28678" name="Picture 6" descr="http://1.bp.blogspot.com/-SvEnORHnetI/UWLL8G7F9oI/AAAAAAAAGGE/rELuUdb_q6A/s400/%D0%BD%D0%B5%D0%B9%D1%82%D1%80%D0%BE%D0%BD%D0%BD%D0%B0+%D0%B7%D0%BE%D1%80%D1%8F+1.bmp"/>
          <p:cNvPicPr>
            <a:picLocks noChangeAspect="1" noChangeArrowheads="1"/>
          </p:cNvPicPr>
          <p:nvPr/>
        </p:nvPicPr>
        <p:blipFill>
          <a:blip r:embed="rId11" cstate="print"/>
          <a:srcRect/>
          <a:stretch>
            <a:fillRect/>
          </a:stretch>
        </p:blipFill>
        <p:spPr bwMode="auto">
          <a:xfrm>
            <a:off x="179512" y="1988840"/>
            <a:ext cx="3419872" cy="3672408"/>
          </a:xfrm>
          <a:prstGeom prst="rect">
            <a:avLst/>
          </a:prstGeom>
          <a:noFill/>
        </p:spPr>
      </p:pic>
      <p:sp>
        <p:nvSpPr>
          <p:cNvPr id="7" name="Прямоугольник 6"/>
          <p:cNvSpPr/>
          <p:nvPr/>
        </p:nvSpPr>
        <p:spPr>
          <a:xfrm>
            <a:off x="3851920" y="2204864"/>
            <a:ext cx="4572000" cy="3139321"/>
          </a:xfrm>
          <a:prstGeom prst="rect">
            <a:avLst/>
          </a:prstGeom>
        </p:spPr>
        <p:txBody>
          <a:bodyPr>
            <a:spAutoFit/>
          </a:bodyPr>
          <a:lstStyle/>
          <a:p>
            <a:r>
              <a:rPr lang="uk-UA" dirty="0" smtClean="0"/>
              <a:t>Усі зірки складаються з однакових </a:t>
            </a:r>
            <a:r>
              <a:rPr lang="uk-UA" dirty="0" smtClean="0">
                <a:hlinkClick r:id="rId12" tooltip="Хімічні елементи"/>
              </a:rPr>
              <a:t>елементів</a:t>
            </a:r>
            <a:r>
              <a:rPr lang="uk-UA" dirty="0" smtClean="0"/>
              <a:t>, які відомі на </a:t>
            </a:r>
            <a:r>
              <a:rPr lang="uk-UA" dirty="0" smtClean="0">
                <a:hlinkClick r:id="rId13" tooltip="Земля"/>
              </a:rPr>
              <a:t>Землі</a:t>
            </a:r>
            <a:r>
              <a:rPr lang="uk-UA" dirty="0" smtClean="0"/>
              <a:t>. Найпоширенішим </a:t>
            </a:r>
            <a:r>
              <a:rPr lang="uk-UA" dirty="0" smtClean="0">
                <a:hlinkClick r:id="rId14" tooltip="Хімічний елемент"/>
              </a:rPr>
              <a:t>хімічним елементом</a:t>
            </a:r>
            <a:r>
              <a:rPr lang="uk-UA" dirty="0" smtClean="0"/>
              <a:t> у Всесвіті є </a:t>
            </a:r>
            <a:r>
              <a:rPr lang="uk-UA" dirty="0" smtClean="0">
                <a:hlinkClick r:id="rId7" tooltip="Гідроген"/>
              </a:rPr>
              <a:t>гідроген</a:t>
            </a:r>
            <a:r>
              <a:rPr lang="uk-UA" dirty="0" smtClean="0"/>
              <a:t>, йому поступаються по черзі: </a:t>
            </a:r>
            <a:r>
              <a:rPr lang="uk-UA" dirty="0" smtClean="0">
                <a:hlinkClick r:id="rId15" tooltip="Гелій"/>
              </a:rPr>
              <a:t>гелій</a:t>
            </a:r>
            <a:r>
              <a:rPr lang="uk-UA" dirty="0" smtClean="0"/>
              <a:t>, </a:t>
            </a:r>
            <a:r>
              <a:rPr lang="uk-UA" dirty="0" err="1" smtClean="0">
                <a:hlinkClick r:id="rId16" tooltip="Оксиген"/>
              </a:rPr>
              <a:t>оксиген</a:t>
            </a:r>
            <a:r>
              <a:rPr lang="uk-UA" dirty="0" smtClean="0"/>
              <a:t>, </a:t>
            </a:r>
            <a:r>
              <a:rPr lang="uk-UA" dirty="0" smtClean="0">
                <a:hlinkClick r:id="rId17" tooltip="Карбон"/>
              </a:rPr>
              <a:t>карбон</a:t>
            </a:r>
            <a:r>
              <a:rPr lang="uk-UA" dirty="0" smtClean="0"/>
              <a:t>, </a:t>
            </a:r>
            <a:r>
              <a:rPr lang="uk-UA" dirty="0" smtClean="0">
                <a:hlinkClick r:id="rId18" tooltip="Нітроген"/>
              </a:rPr>
              <a:t>нітроген</a:t>
            </a:r>
            <a:r>
              <a:rPr lang="uk-UA" dirty="0" smtClean="0"/>
              <a:t>. Повсюди у Всесвіті відбувається обмін </a:t>
            </a:r>
            <a:r>
              <a:rPr lang="uk-UA" dirty="0" smtClean="0">
                <a:hlinkClick r:id="rId19" tooltip="Речовина"/>
              </a:rPr>
              <a:t>речовиною</a:t>
            </a:r>
            <a:r>
              <a:rPr lang="uk-UA" dirty="0" smtClean="0"/>
              <a:t> і променевою енергією. Поширеність хімічних елементів у Всесвіті пов'язана з історією їх утворення в процесі </a:t>
            </a:r>
            <a:r>
              <a:rPr lang="uk-UA" dirty="0" smtClean="0">
                <a:hlinkClick r:id="rId20" tooltip="Нуклеосинтез"/>
              </a:rPr>
              <a:t>нуклеосинтезу</a:t>
            </a:r>
            <a:r>
              <a:rPr lang="uk-UA" dirty="0" smtClean="0"/>
              <a:t>.</a:t>
            </a:r>
            <a:endParaRPr lang="uk-UA" dirty="0"/>
          </a:p>
        </p:txBody>
      </p:sp>
      <p:sp>
        <p:nvSpPr>
          <p:cNvPr id="28680" name="AutoShape 8" descr="data:image/jpeg;base64,/9j/4AAQSkZJRgABAQAAAQABAAD/2wCEAAkGBwgTEhQSEBERFRUUFBcWFhUXFxYVFBYVFRYaHBUcFxcaHiwsIB4xHBwfIjMtMSosOjAvHB8zPTYsQzQtOisBCgoKBQUFDgUFDisZExkrKysrKysrKysrKysrKysrKysrKysrKysrKysrKysrKysrKysrKysrKysrKysrKysrK//AABEIADwAXAMBIgACEQEDEQH/xAAbAAACAwEBAQAAAAAAAAAAAAAABQQGBwIBA//EAEYQAAEDAgIDBhEKBwAAAAAAAAECAwQAEQUhBhIxBxMVQVHTFBYiIzNSU1VhcXSSlLTB0tQkJWJyc4GRpLGyNDVCRFSDo//EABQBAQAAAAAAAAAAAAAAAAAAAAD/xAAUEQEAAAAAAAAAAAAAAAAAAAAA/9oADAMBAAIRAxEAPwDRcHwSI+HXXVSCsyZKbiTJQNVL60pASlwAAAWtap7ujuFpBUpUoBIuT0XMyA/213ot2N3yuV6w5TSYvVbWc8kk5C52cQoEkHBcIeQl1pyWpCxdKhMm5jlzdqR0twO3memTOdr5aDl3oJhK0qSpKLKCgUnWueI0+oE3S3A7eZ6ZM52hejcE5a8wZcUuXztOaKBL0txO6zfS5Pv110uxe6zPSpHv04ooEp0bi92m+lSPfrk6NRrW3+d4+ipF/wB9PKKBCrReOf7iePFKf96s408lYjDkhliZLCC2lfVPOLNyVA5k+CtlrFt18/Lk/YI/cug1DRfsTnlcr1lynJpNot2JzyuX605Tmg8pfjWNwIqN8krKEca9VRSPrEA2++mNU7dbHzTL+z9ooH7GOQVsdEoLhasCFb25mkgEKSNW5TY3uBajBMew2WjfIrm+IvbXCVBJI2gEjOqdgOkkhGHR0DDMSITEbRrpRHKDZoDWT16+r9wyr7biN+CWb90f8fZl7aC+0UUUBRRRQFYruvJvOFrdgRydsvlraqx7dUioXNuTazSBs8Kj7aDStGB1lflUv1t2m9KdGewq8pl+tvUzedSlJUrYkEnInIbchQd1VN0qHPkQHo0ZlTjjydUWUhKU5jNRUoe2rBhuIMPtIeaJKHE6yTYi44sqXDSbCrLJWQlCVL1iOpWhCtVZR2wCsvwoI2DdGt4c02uM9vrcdDRbu0VFSWwkkHXta/h+6oG5Th2JRYKY0qOtpaFuKvrNqQoLcUoWKVE7DxgU2XpPACSrVfJDhbU2ltSnEKSkKOskbBqlJvs6pPKK8TpVheqld1hJS2okptvaXlarZc403Nx+tqB/RUFWKxBITFKuvKbU4E/QSQCfxIqaKD2iiigKyzdDbJmHMjraPbWp1l+6B/Fn6iP0oL1oyesq8pl+tvVPmKIQs2J6k5AXJy4hSlGCOJKg3LlNpU4teoneSkFxalrtrNE21lE7a74Ilf58z8vzNBB0dkuMRYTLrLoWvrRBA6hQSpV1C+yw4r1WRoviW8MNpbOtCjKaN7gPrDyFDUJP9SUX8BVarmrBpG3o6XlsyjZf8a4OEzMvl8z8tzNApjQsS+cXkNrSqY80lpKgAtCEsNMqcVyZhR8QHLUXSnRhbii1EW6hT7bDT/UoLIaYWFJUsqFwrV1gAk56wva1xYVYPMt/MJo9G5mjgeZ3wmbOSLzFAhw/BscbxNt5zeVoLb++OpC9bq1pKEm52gAADYADV6BpDwLOy+cp2X0Yefj+T13wTP74zPNh/D0Du9e0k4Kn98ZnmQ/h6OCp/fGZ5kP4egd1mG6B/Fn6iP0q58Gz++EvzIfw9QpWh8d5RW9JkrVsud4TkNgsloCg/9k="/>
          <p:cNvSpPr>
            <a:spLocks noChangeAspect="1" noChangeArrowheads="1"/>
          </p:cNvSpPr>
          <p:nvPr/>
        </p:nvSpPr>
        <p:spPr bwMode="auto">
          <a:xfrm>
            <a:off x="155575" y="-296863"/>
            <a:ext cx="952500" cy="62865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28682" name="AutoShape 10" descr="data:image/jpeg;base64,/9j/4AAQSkZJRgABAQAAAQABAAD/2wCEAAkGBwgTEhQSEBERFRUUFBcWFhUXFxYVFBYVFRYaHBUcFxcaHiwsIB4xHBwfIjMtMSosOjAvHB8zPTYsQzQtOisBCgoKBQUFDgUFDisZExkrKysrKysrKysrKysrKysrKysrKysrKysrKysrKysrKysrKysrKysrKysrKysrKysrK//AABEIADwAXAMBIgACEQEDEQH/xAAbAAACAwEBAQAAAAAAAAAAAAAABQQGBwIBA//EAEYQAAEDAgIDBhEKBwAAAAAAAAECAwQAEQUhBhIxBxMVQVHTFBYiIzNSU1VhcXSSlLTB0tQkJWJyc4GRpLGyNDVCRFSDo//EABQBAQAAAAAAAAAAAAAAAAAAAAD/xAAUEQEAAAAAAAAAAAAAAAAAAAAA/9oADAMBAAIRAxEAPwDRcHwSI+HXXVSCsyZKbiTJQNVL60pASlwAAAWtap7ujuFpBUpUoBIuT0XMyA/213ot2N3yuV6w5TSYvVbWc8kk5C52cQoEkHBcIeQl1pyWpCxdKhMm5jlzdqR0twO3memTOdr5aDl3oJhK0qSpKLKCgUnWueI0+oE3S3A7eZ6ZM52hejcE5a8wZcUuXztOaKBL0txO6zfS5Pv110uxe6zPSpHv04ooEp0bi92m+lSPfrk6NRrW3+d4+ipF/wB9PKKBCrReOf7iePFKf96s408lYjDkhliZLCC2lfVPOLNyVA5k+CtlrFt18/Lk/YI/cug1DRfsTnlcr1lynJpNot2JzyuX605Tmg8pfjWNwIqN8krKEca9VRSPrEA2++mNU7dbHzTL+z9ooH7GOQVsdEoLhasCFb25mkgEKSNW5TY3uBajBMew2WjfIrm+IvbXCVBJI2gEjOqdgOkkhGHR0DDMSITEbRrpRHKDZoDWT16+r9wyr7biN+CWb90f8fZl7aC+0UUUBRRRQFYruvJvOFrdgRydsvlraqx7dUioXNuTazSBs8Kj7aDStGB1lflUv1t2m9KdGewq8pl+tvUzedSlJUrYkEnInIbchQd1VN0qHPkQHo0ZlTjjydUWUhKU5jNRUoe2rBhuIMPtIeaJKHE6yTYi44sqXDSbCrLJWQlCVL1iOpWhCtVZR2wCsvwoI2DdGt4c02uM9vrcdDRbu0VFSWwkkHXta/h+6oG5Th2JRYKY0qOtpaFuKvrNqQoLcUoWKVE7DxgU2XpPACSrVfJDhbU2ltSnEKSkKOskbBqlJvs6pPKK8TpVheqld1hJS2okptvaXlarZc403Nx+tqB/RUFWKxBITFKuvKbU4E/QSQCfxIqaKD2iiigKyzdDbJmHMjraPbWp1l+6B/Fn6iP0oL1oyesq8pl+tvVPmKIQs2J6k5AXJy4hSlGCOJKg3LlNpU4teoneSkFxalrtrNE21lE7a74Ilf58z8vzNBB0dkuMRYTLrLoWvrRBA6hQSpV1C+yw4r1WRoviW8MNpbOtCjKaN7gPrDyFDUJP9SUX8BVarmrBpG3o6XlsyjZf8a4OEzMvl8z8tzNApjQsS+cXkNrSqY80lpKgAtCEsNMqcVyZhR8QHLUXSnRhbii1EW6hT7bDT/UoLIaYWFJUsqFwrV1gAk56wva1xYVYPMt/MJo9G5mjgeZ3wmbOSLzFAhw/BscbxNt5zeVoLb++OpC9bq1pKEm52gAADYADV6BpDwLOy+cp2X0Yefj+T13wTP74zPNh/D0Du9e0k4Kn98ZnmQ/h6OCp/fGZ5kP4egd1mG6B/Fn6iP0q58Gz++EvzIfw9QpWh8d5RW9JkrVsud4TkNgsloCg/9k="/>
          <p:cNvSpPr>
            <a:spLocks noChangeAspect="1" noChangeArrowheads="1"/>
          </p:cNvSpPr>
          <p:nvPr/>
        </p:nvSpPr>
        <p:spPr bwMode="auto">
          <a:xfrm>
            <a:off x="155575" y="-296863"/>
            <a:ext cx="952500" cy="628651"/>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28684" name="Picture 12" descr="http://dic.academic.ru/pictures/es/269121.jpg"/>
          <p:cNvPicPr>
            <a:picLocks noChangeAspect="1" noChangeArrowheads="1"/>
          </p:cNvPicPr>
          <p:nvPr/>
        </p:nvPicPr>
        <p:blipFill>
          <a:blip r:embed="rId21" cstate="print"/>
          <a:srcRect/>
          <a:stretch>
            <a:fillRect/>
          </a:stretch>
        </p:blipFill>
        <p:spPr bwMode="auto">
          <a:xfrm>
            <a:off x="7020272" y="5445224"/>
            <a:ext cx="1905000" cy="125730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11560" y="404664"/>
            <a:ext cx="3090911" cy="369332"/>
          </a:xfrm>
          <a:prstGeom prst="rect">
            <a:avLst/>
          </a:prstGeom>
        </p:spPr>
        <p:txBody>
          <a:bodyPr wrap="none">
            <a:spAutoFit/>
          </a:bodyPr>
          <a:lstStyle/>
          <a:p>
            <a:r>
              <a:rPr lang="uk-UA" dirty="0" smtClean="0">
                <a:solidFill>
                  <a:srgbClr val="FF0000"/>
                </a:solidFill>
              </a:rPr>
              <a:t>Всесвіт розширюється…..</a:t>
            </a:r>
            <a:endParaRPr lang="uk-UA" dirty="0">
              <a:solidFill>
                <a:srgbClr val="FF0000"/>
              </a:solidFill>
            </a:endParaRPr>
          </a:p>
        </p:txBody>
      </p:sp>
      <p:sp>
        <p:nvSpPr>
          <p:cNvPr id="4" name="Прямоугольник 3"/>
          <p:cNvSpPr/>
          <p:nvPr/>
        </p:nvSpPr>
        <p:spPr>
          <a:xfrm>
            <a:off x="2286000" y="1166843"/>
            <a:ext cx="4572000" cy="4524315"/>
          </a:xfrm>
          <a:prstGeom prst="rect">
            <a:avLst/>
          </a:prstGeom>
        </p:spPr>
        <p:txBody>
          <a:bodyPr>
            <a:spAutoFit/>
          </a:bodyPr>
          <a:lstStyle/>
          <a:p>
            <a:r>
              <a:rPr lang="uk-UA" dirty="0" smtClean="0"/>
              <a:t>Розширення Всесвіту відбувається не в порожнечу, принаймні наукових свідчень про обмеженість Всесвіту нема. Границі Всесвіту, якщо вони існують, лежать далеко за межами можливостей спостережень. Розширення Всесвіту означає лише те, що відстані між астрономічними об'єктами збільшуються. Це розширення в сучасну еру </a:t>
            </a:r>
            <a:r>
              <a:rPr lang="uk-UA" dirty="0" smtClean="0">
                <a:hlinkClick r:id="rId2" tooltip="Прискорення розширення Всесвіту"/>
              </a:rPr>
              <a:t>прискорюється</a:t>
            </a:r>
            <a:r>
              <a:rPr lang="uk-UA" dirty="0" smtClean="0"/>
              <a:t>. Питання про те, чи зупиниться воно в далекому майбутньому й перейде в стиснення, залишається дискусійним і залежить від загальної кількості матерії у Всесвіті.</a:t>
            </a:r>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7" name="Picture 3" descr="http://www.credo-ua.org/wp-content/uploads/2014/04/big_bang.jpg"/>
          <p:cNvPicPr>
            <a:picLocks noChangeAspect="1" noChangeArrowheads="1"/>
          </p:cNvPicPr>
          <p:nvPr/>
        </p:nvPicPr>
        <p:blipFill>
          <a:blip r:embed="rId2" cstate="print"/>
          <a:srcRect/>
          <a:stretch>
            <a:fillRect/>
          </a:stretch>
        </p:blipFill>
        <p:spPr bwMode="auto">
          <a:xfrm>
            <a:off x="-612576" y="-747464"/>
            <a:ext cx="10428651" cy="7821488"/>
          </a:xfrm>
          <a:prstGeom prst="rect">
            <a:avLst/>
          </a:prstGeom>
          <a:noFill/>
        </p:spPr>
      </p:pic>
      <p:sp>
        <p:nvSpPr>
          <p:cNvPr id="26625" name="Rectangle 1"/>
          <p:cNvSpPr>
            <a:spLocks noChangeArrowheads="1"/>
          </p:cNvSpPr>
          <p:nvPr/>
        </p:nvSpPr>
        <p:spPr bwMode="auto">
          <a:xfrm>
            <a:off x="539552" y="130805"/>
            <a:ext cx="871296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bg1"/>
                </a:solidFill>
                <a:effectLst/>
                <a:latin typeface="Arial" pitchFamily="34" charset="0"/>
                <a:cs typeface="Arial" pitchFamily="34" charset="0"/>
              </a:rPr>
              <a:t>                    Теорії походження Всесвіту</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b="1" i="1" u="none" strike="noStrike" cap="none" normalizeH="0" baseline="0" dirty="0" smtClean="0">
                <a:ln>
                  <a:noFill/>
                </a:ln>
                <a:solidFill>
                  <a:schemeClr val="bg1"/>
                </a:solidFill>
                <a:effectLst/>
                <a:latin typeface="Arial" pitchFamily="34" charset="0"/>
                <a:cs typeface="Arial" pitchFamily="34" charset="0"/>
              </a:rPr>
              <a:t>Теорія Великого вибуху:</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800" b="0" i="0" u="none" strike="noStrike" cap="none" normalizeH="0" baseline="0" dirty="0" smtClean="0">
                <a:ln>
                  <a:noFill/>
                </a:ln>
                <a:solidFill>
                  <a:schemeClr val="bg1"/>
                </a:solidFill>
                <a:effectLst/>
                <a:latin typeface="Arial" pitchFamily="34" charset="0"/>
                <a:cs typeface="Arial" pitchFamily="34" charset="0"/>
              </a:rPr>
              <a:t>Існують різноманітні теорії виникнення Всесвіту, якими намагались обґрунтувати, з чого виник Всесвіт і як він набув сучасних обрисів.</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800" b="0" i="0" u="none" strike="noStrike" cap="none" normalizeH="0" baseline="0" dirty="0" smtClean="0">
                <a:ln>
                  <a:noFill/>
                </a:ln>
                <a:solidFill>
                  <a:schemeClr val="bg1"/>
                </a:solidFill>
                <a:effectLst/>
                <a:latin typeface="Arial" pitchFamily="34" charset="0"/>
                <a:cs typeface="Arial" pitchFamily="34" charset="0"/>
              </a:rPr>
              <a:t>Основною теорією виникнення Всесвіту вважається теорія про </a:t>
            </a:r>
            <a:r>
              <a:rPr kumimoji="0" lang="uk-UA" sz="1800" b="0" i="0" u="none" strike="noStrike" cap="none" normalizeH="0" baseline="0" dirty="0" smtClean="0">
                <a:ln>
                  <a:noFill/>
                </a:ln>
                <a:solidFill>
                  <a:schemeClr val="bg1"/>
                </a:solidFill>
                <a:effectLst/>
                <a:latin typeface="Arial" pitchFamily="34" charset="0"/>
                <a:cs typeface="Arial" pitchFamily="34" charset="0"/>
                <a:hlinkClick r:id="rId3" tooltip="Великий вибух"/>
              </a:rPr>
              <a:t>Великий вибух</a:t>
            </a:r>
            <a:r>
              <a:rPr kumimoji="0" lang="uk-UA" sz="1800" b="0" i="0" u="none" strike="noStrike" cap="none" normalizeH="0" baseline="0" dirty="0" smtClean="0">
                <a:ln>
                  <a:noFill/>
                </a:ln>
                <a:solidFill>
                  <a:schemeClr val="bg1"/>
                </a:solidFill>
                <a:effectLst/>
                <a:latin typeface="Arial" pitchFamily="34" charset="0"/>
                <a:cs typeface="Arial" pitchFamily="34" charset="0"/>
              </a:rPr>
              <a:t>, який відбувся приблизно 13,73 (± 0,12) млрд років тому з подальшим розширенням Всесвіту. У результаті Великого вибуху виникла </a:t>
            </a:r>
            <a:r>
              <a:rPr kumimoji="0" lang="uk-UA" sz="1800" b="0" i="0" u="none" strike="noStrike" cap="none" normalizeH="0" baseline="0" dirty="0" smtClean="0">
                <a:ln>
                  <a:noFill/>
                </a:ln>
                <a:solidFill>
                  <a:schemeClr val="bg1"/>
                </a:solidFill>
                <a:effectLst/>
                <a:latin typeface="Arial" pitchFamily="34" charset="0"/>
                <a:cs typeface="Arial" pitchFamily="34" charset="0"/>
                <a:hlinkClick r:id="rId4" tooltip="Матерія (фізика)"/>
              </a:rPr>
              <a:t>матерія</a:t>
            </a:r>
            <a:r>
              <a:rPr kumimoji="0" lang="uk-UA" sz="1800" b="0" i="0" u="none" strike="noStrike" cap="none" normalizeH="0" baseline="0" dirty="0" smtClean="0">
                <a:ln>
                  <a:noFill/>
                </a:ln>
                <a:solidFill>
                  <a:schemeClr val="bg1"/>
                </a:solidFill>
                <a:effectLst/>
                <a:latin typeface="Arial" pitchFamily="34" charset="0"/>
                <a:cs typeface="Arial" pitchFamily="34" charset="0"/>
              </a:rPr>
              <a:t>, </a:t>
            </a:r>
            <a:r>
              <a:rPr kumimoji="0" lang="uk-UA" sz="1800" b="0" i="0" u="none" strike="noStrike" cap="none" normalizeH="0" baseline="0" dirty="0" smtClean="0">
                <a:ln>
                  <a:noFill/>
                </a:ln>
                <a:solidFill>
                  <a:schemeClr val="bg1"/>
                </a:solidFill>
                <a:effectLst/>
                <a:latin typeface="Arial" pitchFamily="34" charset="0"/>
                <a:cs typeface="Arial" pitchFamily="34" charset="0"/>
                <a:hlinkClick r:id="rId5" tooltip="Простір"/>
              </a:rPr>
              <a:t>простір</a:t>
            </a:r>
            <a:r>
              <a:rPr kumimoji="0" lang="uk-UA" sz="1800" b="0" i="0" u="none" strike="noStrike" cap="none" normalizeH="0" baseline="0" dirty="0" smtClean="0">
                <a:ln>
                  <a:noFill/>
                </a:ln>
                <a:solidFill>
                  <a:schemeClr val="bg1"/>
                </a:solidFill>
                <a:effectLst/>
                <a:latin typeface="Arial" pitchFamily="34" charset="0"/>
                <a:cs typeface="Arial" pitchFamily="34" charset="0"/>
              </a:rPr>
              <a:t> і </a:t>
            </a:r>
            <a:r>
              <a:rPr kumimoji="0" lang="uk-UA" sz="1800" b="0" i="0" u="none" strike="noStrike" cap="none" normalizeH="0" baseline="0" dirty="0" smtClean="0">
                <a:ln>
                  <a:noFill/>
                </a:ln>
                <a:solidFill>
                  <a:schemeClr val="bg1"/>
                </a:solidFill>
                <a:effectLst/>
                <a:latin typeface="Arial" pitchFamily="34" charset="0"/>
                <a:cs typeface="Arial" pitchFamily="34" charset="0"/>
                <a:hlinkClick r:id="rId6" tooltip="Час"/>
              </a:rPr>
              <a:t>час</a:t>
            </a:r>
            <a:r>
              <a:rPr kumimoji="0" lang="uk-UA" sz="1800" b="0" i="0" u="none" strike="noStrike" cap="none" normalizeH="0" baseline="0" dirty="0" smtClean="0">
                <a:ln>
                  <a:noFill/>
                </a:ln>
                <a:solidFill>
                  <a:schemeClr val="bg1"/>
                </a:solidFill>
                <a:effectLst/>
                <a:latin typeface="Arial" pitchFamily="34" charset="0"/>
                <a:cs typeface="Arial" pitchFamily="34" charset="0"/>
              </a:rPr>
              <a:t>. Теорія вважає, що після Великого вибуху Всесвіт мав дуже високу температуру. Приблизно через 10 секунд сформувались </a:t>
            </a:r>
            <a:r>
              <a:rPr kumimoji="0" lang="uk-UA" sz="1800" b="0" i="0" u="none" strike="noStrike" cap="none" normalizeH="0" baseline="0" dirty="0" smtClean="0">
                <a:ln>
                  <a:noFill/>
                </a:ln>
                <a:solidFill>
                  <a:schemeClr val="bg1"/>
                </a:solidFill>
                <a:effectLst/>
                <a:latin typeface="Arial" pitchFamily="34" charset="0"/>
                <a:cs typeface="Arial" pitchFamily="34" charset="0"/>
                <a:hlinkClick r:id="rId7" tooltip="Атом"/>
              </a:rPr>
              <a:t>атомні</a:t>
            </a:r>
            <a:r>
              <a:rPr kumimoji="0" lang="uk-UA" sz="1800" b="0" i="0" u="none" strike="noStrike" cap="none" normalizeH="0" baseline="0" dirty="0" smtClean="0">
                <a:ln>
                  <a:noFill/>
                </a:ln>
                <a:solidFill>
                  <a:schemeClr val="bg1"/>
                </a:solidFill>
                <a:effectLst/>
                <a:latin typeface="Arial" pitchFamily="34" charset="0"/>
                <a:cs typeface="Arial" pitchFamily="34" charset="0"/>
              </a:rPr>
              <a:t> частинки — </a:t>
            </a:r>
            <a:r>
              <a:rPr kumimoji="0" lang="uk-UA" sz="1800" b="0" i="0" u="none" strike="noStrike" cap="none" normalizeH="0" baseline="0" dirty="0" smtClean="0">
                <a:ln>
                  <a:noFill/>
                </a:ln>
                <a:solidFill>
                  <a:schemeClr val="bg1"/>
                </a:solidFill>
                <a:effectLst/>
                <a:latin typeface="Arial" pitchFamily="34" charset="0"/>
                <a:cs typeface="Arial" pitchFamily="34" charset="0"/>
                <a:hlinkClick r:id="rId8" tooltip="Протон"/>
              </a:rPr>
              <a:t>протони</a:t>
            </a:r>
            <a:r>
              <a:rPr kumimoji="0" lang="uk-UA" sz="1800" b="0" i="0" u="none" strike="noStrike" cap="none" normalizeH="0" baseline="0" dirty="0" smtClean="0">
                <a:ln>
                  <a:noFill/>
                </a:ln>
                <a:solidFill>
                  <a:schemeClr val="bg1"/>
                </a:solidFill>
                <a:effectLst/>
                <a:latin typeface="Arial" pitchFamily="34" charset="0"/>
                <a:cs typeface="Arial" pitchFamily="34" charset="0"/>
              </a:rPr>
              <a:t>, </a:t>
            </a:r>
            <a:r>
              <a:rPr kumimoji="0" lang="uk-UA" sz="1800" b="0" i="0" u="none" strike="noStrike" cap="none" normalizeH="0" baseline="0" dirty="0" smtClean="0">
                <a:ln>
                  <a:noFill/>
                </a:ln>
                <a:solidFill>
                  <a:schemeClr val="bg1"/>
                </a:solidFill>
                <a:effectLst/>
                <a:latin typeface="Arial" pitchFamily="34" charset="0"/>
                <a:cs typeface="Arial" pitchFamily="34" charset="0"/>
                <a:hlinkClick r:id="rId9" tooltip="Електрон"/>
              </a:rPr>
              <a:t>електрони</a:t>
            </a:r>
            <a:r>
              <a:rPr kumimoji="0" lang="uk-UA" sz="1800" b="0" i="0" u="none" strike="noStrike" cap="none" normalizeH="0" baseline="0" dirty="0" smtClean="0">
                <a:ln>
                  <a:noFill/>
                </a:ln>
                <a:solidFill>
                  <a:schemeClr val="bg1"/>
                </a:solidFill>
                <a:effectLst/>
                <a:latin typeface="Arial" pitchFamily="34" charset="0"/>
                <a:cs typeface="Arial" pitchFamily="34" charset="0"/>
              </a:rPr>
              <a:t> і </a:t>
            </a:r>
            <a:r>
              <a:rPr kumimoji="0" lang="uk-UA" sz="1800" b="0" i="0" u="none" strike="noStrike" cap="none" normalizeH="0" baseline="0" dirty="0" smtClean="0">
                <a:ln>
                  <a:noFill/>
                </a:ln>
                <a:solidFill>
                  <a:schemeClr val="bg1"/>
                </a:solidFill>
                <a:effectLst/>
                <a:latin typeface="Arial" pitchFamily="34" charset="0"/>
                <a:cs typeface="Arial" pitchFamily="34" charset="0"/>
                <a:hlinkClick r:id="rId10" tooltip="Нейтрон"/>
              </a:rPr>
              <a:t>нейтрони</a:t>
            </a:r>
            <a:r>
              <a:rPr kumimoji="0" lang="uk-UA" sz="1800" b="0" i="0" u="none" strike="noStrike" cap="none" normalizeH="0" baseline="0" dirty="0" smtClean="0">
                <a:ln>
                  <a:noFill/>
                </a:ln>
                <a:solidFill>
                  <a:schemeClr val="bg1"/>
                </a:solidFill>
                <a:effectLst/>
                <a:latin typeface="Arial" pitchFamily="34" charset="0"/>
                <a:cs typeface="Arial" pitchFamily="34" charset="0"/>
              </a:rPr>
              <a:t>. Атоми Гідрогену і Гелію, з яких складаються більшість зірок, утворилися лише через декілька сотень тисяч років після Великого вибуху, коли Всесвіт значно розширився в розмірах і охолов.</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800" b="0" i="0" u="none" strike="noStrike" cap="none" normalizeH="0" baseline="0" dirty="0" smtClean="0">
                <a:ln>
                  <a:noFill/>
                </a:ln>
                <a:solidFill>
                  <a:schemeClr val="bg1"/>
                </a:solidFill>
                <a:effectLst/>
                <a:latin typeface="Arial" pitchFamily="34" charset="0"/>
                <a:cs typeface="Arial" pitchFamily="34" charset="0"/>
              </a:rPr>
              <a:t>Пропонувалися також і інші теорії, наприклад </a:t>
            </a:r>
            <a:r>
              <a:rPr kumimoji="0" lang="uk-UA" sz="1800" b="0" i="0" u="none" strike="noStrike" cap="none" normalizeH="0" baseline="0" dirty="0" smtClean="0">
                <a:ln>
                  <a:noFill/>
                </a:ln>
                <a:solidFill>
                  <a:schemeClr val="bg1"/>
                </a:solidFill>
                <a:effectLst/>
                <a:latin typeface="Arial" pitchFamily="34" charset="0"/>
                <a:cs typeface="Arial" pitchFamily="34" charset="0"/>
                <a:hlinkClick r:id="rId11" tooltip="Теорія стаціонарного Всесвіту"/>
              </a:rPr>
              <a:t>теорія стаціонарного Всесвіту</a:t>
            </a:r>
            <a:r>
              <a:rPr kumimoji="0" lang="uk-UA" sz="1800" b="0" i="0" u="none" strike="noStrike" cap="none" normalizeH="0" baseline="0" dirty="0" smtClean="0">
                <a:ln>
                  <a:noFill/>
                </a:ln>
                <a:solidFill>
                  <a:schemeClr val="bg1"/>
                </a:solidFill>
                <a:effectLst/>
                <a:latin typeface="Arial" pitchFamily="34" charset="0"/>
                <a:cs typeface="Arial" pitchFamily="34" charset="0"/>
              </a:rPr>
              <a:t>, яка, втім, втратила прихильників після відкриття </a:t>
            </a:r>
            <a:r>
              <a:rPr kumimoji="0" lang="uk-UA" sz="1800" b="0" i="0" u="none" strike="noStrike" cap="none" normalizeH="0" baseline="0" dirty="0" smtClean="0">
                <a:ln>
                  <a:noFill/>
                </a:ln>
                <a:solidFill>
                  <a:schemeClr val="bg1"/>
                </a:solidFill>
                <a:effectLst/>
                <a:latin typeface="Arial" pitchFamily="34" charset="0"/>
                <a:cs typeface="Arial" pitchFamily="34" charset="0"/>
                <a:hlinkClick r:id="rId12" tooltip="Реліктове випромінювання"/>
              </a:rPr>
              <a:t>реліктового випромінювання</a:t>
            </a:r>
            <a:r>
              <a:rPr kumimoji="0" lang="uk-UA" sz="1800" b="0" i="0" u="none" strike="noStrike" cap="none" normalizeH="0" baseline="0" dirty="0" smtClean="0">
                <a:ln>
                  <a:noFill/>
                </a:ln>
                <a:solidFill>
                  <a:schemeClr val="bg1"/>
                </a:solidFill>
                <a:effectLst/>
                <a:latin typeface="Arial" pitchFamily="34" charset="0"/>
                <a:cs typeface="Arial" pitchFamily="34" charset="0"/>
              </a:rPr>
              <a:t> в середині </a:t>
            </a:r>
            <a:r>
              <a:rPr kumimoji="0" lang="uk-UA" sz="1800" b="0" i="0" u="none" strike="noStrike" cap="none" normalizeH="0" baseline="0" dirty="0" smtClean="0">
                <a:ln>
                  <a:noFill/>
                </a:ln>
                <a:solidFill>
                  <a:schemeClr val="bg1"/>
                </a:solidFill>
                <a:effectLst/>
                <a:latin typeface="Arial" pitchFamily="34" charset="0"/>
                <a:cs typeface="Arial" pitchFamily="34" charset="0"/>
                <a:hlinkClick r:id="rId13" tooltip="1960-ті"/>
              </a:rPr>
              <a:t>1960-их</a:t>
            </a:r>
            <a:r>
              <a:rPr kumimoji="0" lang="uk-UA" sz="1800" b="0" i="0" u="none" strike="noStrike" cap="none" normalizeH="0" baseline="0" dirty="0" smtClean="0">
                <a:ln>
                  <a:noFill/>
                </a:ln>
                <a:solidFill>
                  <a:schemeClr val="bg1"/>
                </a:solidFill>
                <a:effectLst/>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800" b="0" i="0" u="none" strike="noStrike" cap="none" normalizeH="0" baseline="0" dirty="0" smtClean="0">
                <a:ln>
                  <a:noFill/>
                </a:ln>
                <a:solidFill>
                  <a:schemeClr val="bg1"/>
                </a:solidFill>
                <a:effectLst/>
                <a:latin typeface="Arial" pitchFamily="34" charset="0"/>
                <a:cs typeface="Arial" pitchFamily="34" charset="0"/>
              </a:rPr>
              <a:t>За підрахунками, якщо Великий вибух відбувся приблизно 14 млрд років тому, Всесвіт мав охолонути до температури близько трьох </a:t>
            </a:r>
            <a:r>
              <a:rPr kumimoji="0" lang="uk-UA" sz="1800" b="0" i="0" u="none" strike="noStrike" cap="none" normalizeH="0" baseline="0" dirty="0" smtClean="0">
                <a:ln>
                  <a:noFill/>
                </a:ln>
                <a:solidFill>
                  <a:schemeClr val="bg1"/>
                </a:solidFill>
                <a:effectLst/>
                <a:latin typeface="Arial" pitchFamily="34" charset="0"/>
                <a:cs typeface="Arial" pitchFamily="34" charset="0"/>
                <a:hlinkClick r:id="rId14" tooltip="Кельвін"/>
              </a:rPr>
              <a:t>градусів Кельвіна</a:t>
            </a:r>
            <a:r>
              <a:rPr kumimoji="0" lang="uk-UA" sz="1800" b="0" i="0" u="none" strike="noStrike" cap="none" normalizeH="0" baseline="0" dirty="0" smtClean="0">
                <a:ln>
                  <a:noFill/>
                </a:ln>
                <a:solidFill>
                  <a:schemeClr val="bg1"/>
                </a:solidFill>
                <a:effectLst/>
                <a:latin typeface="Arial" pitchFamily="34" charset="0"/>
                <a:cs typeface="Arial" pitchFamily="34" charset="0"/>
              </a:rPr>
              <a:t>. За допомогою </a:t>
            </a:r>
            <a:r>
              <a:rPr kumimoji="0" lang="uk-UA" sz="1800" b="0" i="0" u="none" strike="noStrike" cap="none" normalizeH="0" baseline="0" dirty="0" smtClean="0">
                <a:ln>
                  <a:noFill/>
                </a:ln>
                <a:solidFill>
                  <a:schemeClr val="bg1"/>
                </a:solidFill>
                <a:effectLst/>
                <a:latin typeface="Arial" pitchFamily="34" charset="0"/>
                <a:cs typeface="Arial" pitchFamily="34" charset="0"/>
                <a:hlinkClick r:id="rId15" tooltip="Радіотелескоп"/>
              </a:rPr>
              <a:t>радіотелескопів</a:t>
            </a:r>
            <a:r>
              <a:rPr kumimoji="0" lang="uk-UA" sz="1800" b="0" i="0" u="none" strike="noStrike" cap="none" normalizeH="0" baseline="0" dirty="0" smtClean="0">
                <a:ln>
                  <a:noFill/>
                </a:ln>
                <a:solidFill>
                  <a:schemeClr val="bg1"/>
                </a:solidFill>
                <a:effectLst/>
                <a:latin typeface="Arial" pitchFamily="34" charset="0"/>
                <a:cs typeface="Arial" pitchFamily="34" charset="0"/>
              </a:rPr>
              <a:t> були </a:t>
            </a:r>
            <a:r>
              <a:rPr kumimoji="0" lang="uk-UA" sz="1800" b="0" i="0" u="none" strike="noStrike" cap="none" normalizeH="0" baseline="0" dirty="0" err="1" smtClean="0">
                <a:ln>
                  <a:noFill/>
                </a:ln>
                <a:solidFill>
                  <a:schemeClr val="bg1"/>
                </a:solidFill>
                <a:effectLst/>
                <a:latin typeface="Arial" pitchFamily="34" charset="0"/>
                <a:cs typeface="Arial" pitchFamily="34" charset="0"/>
              </a:rPr>
              <a:t>зареєструвані</a:t>
            </a:r>
            <a:r>
              <a:rPr kumimoji="0" lang="uk-UA" sz="1800" b="0" i="0" u="none" strike="noStrike" cap="none" normalizeH="0" baseline="0" dirty="0" smtClean="0">
                <a:ln>
                  <a:noFill/>
                </a:ln>
                <a:solidFill>
                  <a:schemeClr val="bg1"/>
                </a:solidFill>
                <a:effectLst/>
                <a:latin typeface="Arial" pitchFamily="34" charset="0"/>
                <a:cs typeface="Arial" pitchFamily="34" charset="0"/>
              </a:rPr>
              <a:t> радіошуми, які відповідають даній температурі, на всьому зоряному небі. Вони вважаються відголосками стану Всесвіту через деякий час після Великого вибуху, того часу, коли відбулося утворення нейтральних атомів.</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179512" y="764704"/>
            <a:ext cx="867645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chemeClr val="tx1"/>
                </a:solidFill>
                <a:effectLst/>
                <a:latin typeface="Arial" pitchFamily="34" charset="0"/>
                <a:cs typeface="Arial" pitchFamily="34" charset="0"/>
              </a:rPr>
              <a:t>                                                Інфляційна модель</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800" b="0" i="0" u="none" strike="noStrike" cap="none" normalizeH="0" baseline="0" dirty="0" smtClean="0">
                <a:ln>
                  <a:noFill/>
                </a:ln>
                <a:solidFill>
                  <a:schemeClr val="tx1"/>
                </a:solidFill>
                <a:effectLst/>
                <a:latin typeface="Arial" pitchFamily="34" charset="0"/>
                <a:cs typeface="Arial" pitchFamily="34" charset="0"/>
              </a:rPr>
              <a:t>Теорії інфляції описують передбачувану стадію розширення Всесвіту, що почалася через ~ 10</a:t>
            </a:r>
            <a:r>
              <a:rPr kumimoji="0" lang="uk-UA" sz="1800" b="0" i="0" u="none" strike="noStrike" cap="none" normalizeH="0" baseline="30000" dirty="0" smtClean="0">
                <a:ln>
                  <a:noFill/>
                </a:ln>
                <a:solidFill>
                  <a:schemeClr val="tx1"/>
                </a:solidFill>
                <a:effectLst/>
                <a:latin typeface="Arial" pitchFamily="34" charset="0"/>
                <a:cs typeface="Arial" pitchFamily="34" charset="0"/>
              </a:rPr>
              <a:t>−42</a:t>
            </a:r>
            <a:r>
              <a:rPr kumimoji="0" lang="uk-UA" sz="1800" b="0" i="0" u="none" strike="noStrike" cap="none" normalizeH="0" baseline="0" dirty="0" smtClean="0">
                <a:ln>
                  <a:noFill/>
                </a:ln>
                <a:solidFill>
                  <a:schemeClr val="tx1"/>
                </a:solidFill>
                <a:effectLst/>
                <a:latin typeface="Arial" pitchFamily="34" charset="0"/>
                <a:cs typeface="Arial" pitchFamily="34" charset="0"/>
              </a:rPr>
              <a:t> с після Великого Вибуху, що носить назву інфляційної стадії. Ця ідея дозволяє пояснити плоску геометрію простору. Крім цього теорія інфляції припускає народження спостережуваного Всесвіту з маленької спочатку причинно-зв'язаної області, що пояснює однорідність і </a:t>
            </a:r>
            <a:r>
              <a:rPr kumimoji="0" lang="uk-UA" sz="1800" b="0" i="0" u="none" strike="noStrike" cap="none" normalizeH="0" baseline="0" dirty="0" smtClean="0">
                <a:ln>
                  <a:noFill/>
                </a:ln>
                <a:solidFill>
                  <a:schemeClr val="tx1"/>
                </a:solidFill>
                <a:effectLst/>
                <a:latin typeface="Arial" pitchFamily="34" charset="0"/>
                <a:cs typeface="Arial" pitchFamily="34" charset="0"/>
                <a:hlinkClick r:id="rId2" tooltip="Ізотропність"/>
              </a:rPr>
              <a:t>ізотропність</a:t>
            </a:r>
            <a:r>
              <a:rPr kumimoji="0" lang="uk-UA" sz="1800" b="0" i="0" u="none" strike="noStrike" cap="none" normalizeH="0" baseline="0" dirty="0" smtClean="0">
                <a:ln>
                  <a:noFill/>
                </a:ln>
                <a:solidFill>
                  <a:schemeClr val="tx1"/>
                </a:solidFill>
                <a:effectLst/>
                <a:latin typeface="Arial" pitchFamily="34" charset="0"/>
                <a:cs typeface="Arial" pitchFamily="34" charset="0"/>
              </a:rPr>
              <a:t> Всесвіту. </a:t>
            </a:r>
            <a:r>
              <a:rPr kumimoji="0" lang="uk-UA" sz="1800" b="0" i="0" u="none" strike="noStrike" cap="none" normalizeH="0" baseline="0" dirty="0" err="1" smtClean="0">
                <a:ln>
                  <a:noFill/>
                </a:ln>
                <a:solidFill>
                  <a:schemeClr val="tx1"/>
                </a:solidFill>
                <a:effectLst/>
                <a:latin typeface="Arial" pitchFamily="34" charset="0"/>
                <a:cs typeface="Arial" pitchFamily="34" charset="0"/>
              </a:rPr>
              <a:t>Габблове</a:t>
            </a:r>
            <a:r>
              <a:rPr kumimoji="0" lang="uk-UA" sz="1800" b="0" i="0" u="none" strike="noStrike" cap="none" normalizeH="0" baseline="0" dirty="0" smtClean="0">
                <a:ln>
                  <a:noFill/>
                </a:ln>
                <a:solidFill>
                  <a:schemeClr val="tx1"/>
                </a:solidFill>
                <a:effectLst/>
                <a:latin typeface="Arial" pitchFamily="34" charset="0"/>
                <a:cs typeface="Arial" pitchFamily="34" charset="0"/>
              </a:rPr>
              <a:t> розширення є рухом по інерції завдяки великій кінетичної енергії, що була накопичена в ході інфляції.</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800" b="0" i="0" u="none" strike="noStrike" cap="none" normalizeH="0" baseline="0" dirty="0" smtClean="0">
                <a:ln>
                  <a:noFill/>
                </a:ln>
                <a:solidFill>
                  <a:schemeClr val="tx1"/>
                </a:solidFill>
                <a:effectLst/>
                <a:latin typeface="Arial" pitchFamily="34" charset="0"/>
                <a:cs typeface="Arial" pitchFamily="34" charset="0"/>
              </a:rPr>
              <a:t>Будь-яке інфляційне розширення починається з </a:t>
            </a:r>
            <a:r>
              <a:rPr kumimoji="0" lang="uk-UA" sz="1800" b="0" i="0" u="none" strike="noStrike" cap="none" normalizeH="0" baseline="0" dirty="0" err="1" smtClean="0">
                <a:ln>
                  <a:noFill/>
                </a:ln>
                <a:solidFill>
                  <a:schemeClr val="tx1"/>
                </a:solidFill>
                <a:effectLst/>
                <a:latin typeface="Arial" pitchFamily="34" charset="0"/>
                <a:cs typeface="Arial" pitchFamily="34" charset="0"/>
              </a:rPr>
              <a:t>планківських</a:t>
            </a:r>
            <a:r>
              <a:rPr kumimoji="0" lang="uk-UA" sz="1800" b="0" i="0" u="none" strike="noStrike" cap="none" normalizeH="0" baseline="0" dirty="0" smtClean="0">
                <a:ln>
                  <a:noFill/>
                </a:ln>
                <a:solidFill>
                  <a:schemeClr val="tx1"/>
                </a:solidFill>
                <a:effectLst/>
                <a:latin typeface="Arial" pitchFamily="34" charset="0"/>
                <a:cs typeface="Arial" pitchFamily="34" charset="0"/>
              </a:rPr>
              <a:t> розмірів і часів, коли сучасні закони фізики починають адекватно описувати процеси, які відбуваються в цей момент. Єдина причина прискореного розширення в рамках </a:t>
            </a:r>
            <a:r>
              <a:rPr kumimoji="0" lang="uk-UA" sz="1800" b="0" i="0" u="none" strike="noStrike" cap="none" normalizeH="0" baseline="0" dirty="0" smtClean="0">
                <a:ln>
                  <a:noFill/>
                </a:ln>
                <a:solidFill>
                  <a:schemeClr val="tx1"/>
                </a:solidFill>
                <a:effectLst/>
                <a:latin typeface="Arial" pitchFamily="34" charset="0"/>
                <a:cs typeface="Arial" pitchFamily="34" charset="0"/>
                <a:hlinkClick r:id="rId3" tooltip="Загальна теорія відносності"/>
              </a:rPr>
              <a:t>загальної теорії відносності</a:t>
            </a:r>
            <a:r>
              <a:rPr kumimoji="0" lang="uk-UA" sz="1800" b="0" i="0" u="none" strike="noStrike" cap="none" normalizeH="0" baseline="0" dirty="0" smtClean="0">
                <a:ln>
                  <a:noFill/>
                </a:ln>
                <a:solidFill>
                  <a:schemeClr val="tx1"/>
                </a:solidFill>
                <a:effectLst/>
                <a:latin typeface="Arial" pitchFamily="34" charset="0"/>
                <a:cs typeface="Arial" pitchFamily="34" charset="0"/>
              </a:rPr>
              <a:t>  — це негативний тиск. Такий тиск можна описати скалярним полем, який отримав назву </a:t>
            </a:r>
            <a:r>
              <a:rPr kumimoji="0" lang="uk-UA" sz="1800" b="0" i="0" u="none" strike="noStrike" cap="none" normalizeH="0" baseline="0" dirty="0" err="1" smtClean="0">
                <a:ln>
                  <a:noFill/>
                </a:ln>
                <a:solidFill>
                  <a:schemeClr val="tx1"/>
                </a:solidFill>
                <a:effectLst/>
                <a:latin typeface="Arial" pitchFamily="34" charset="0"/>
                <a:cs typeface="Arial" pitchFamily="34" charset="0"/>
                <a:hlinkClick r:id="rId4" tooltip="Інфлантон"/>
              </a:rPr>
              <a:t>інфлантона</a:t>
            </a:r>
            <a:r>
              <a:rPr kumimoji="0" lang="uk-UA" sz="1800" b="0" i="0" u="none" strike="noStrike" cap="none" normalizeH="0" baseline="0" dirty="0" smtClean="0">
                <a:ln>
                  <a:noFill/>
                </a:ln>
                <a:solidFill>
                  <a:schemeClr val="tx1"/>
                </a:solidFill>
                <a:effectLst/>
                <a:latin typeface="Arial" pitchFamily="34" charset="0"/>
                <a:cs typeface="Arial" pitchFamily="34" charset="0"/>
              </a:rPr>
              <a:t>. Зокрема, таким же чином можна описати і тиск фізичного вакууму (космологічну константу). В кінці інфляційної стадії це поле повинне розпадатися, в іншому випадку експоненціальне розширення ніколи не закінчиться.</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404664"/>
            <a:ext cx="9144000" cy="5632311"/>
          </a:xfrm>
          <a:prstGeom prst="rect">
            <a:avLst/>
          </a:prstGeom>
        </p:spPr>
        <p:txBody>
          <a:bodyPr wrap="square">
            <a:spAutoFit/>
          </a:bodyPr>
          <a:lstStyle/>
          <a:p>
            <a:pPr lvl="0" eaLnBrk="0" fontAlgn="base" hangingPunct="0">
              <a:spcBef>
                <a:spcPct val="0"/>
              </a:spcBef>
              <a:spcAft>
                <a:spcPct val="0"/>
              </a:spcAft>
            </a:pPr>
            <a:r>
              <a:rPr lang="uk-UA" dirty="0">
                <a:latin typeface="Arial" pitchFamily="34" charset="0"/>
                <a:cs typeface="Arial" pitchFamily="34" charset="0"/>
              </a:rPr>
              <a:t>Основний клас моделей інфляції </a:t>
            </a:r>
            <a:r>
              <a:rPr lang="uk-UA" dirty="0" err="1">
                <a:latin typeface="Arial" pitchFamily="34" charset="0"/>
                <a:cs typeface="Arial" pitchFamily="34" charset="0"/>
              </a:rPr>
              <a:t>грунтується</a:t>
            </a:r>
            <a:r>
              <a:rPr lang="uk-UA" dirty="0">
                <a:latin typeface="Arial" pitchFamily="34" charset="0"/>
                <a:cs typeface="Arial" pitchFamily="34" charset="0"/>
              </a:rPr>
              <a:t> на припущенні про повільне скочування: потенціал </a:t>
            </a:r>
            <a:r>
              <a:rPr lang="uk-UA" dirty="0" err="1">
                <a:latin typeface="Arial" pitchFamily="34" charset="0"/>
                <a:cs typeface="Arial" pitchFamily="34" charset="0"/>
                <a:hlinkClick r:id="rId2" tooltip="Інфлантон"/>
              </a:rPr>
              <a:t>інфлантона</a:t>
            </a:r>
            <a:r>
              <a:rPr lang="uk-UA" dirty="0">
                <a:latin typeface="Arial" pitchFamily="34" charset="0"/>
                <a:cs typeface="Arial" pitchFamily="34" charset="0"/>
              </a:rPr>
              <a:t> повільно зменшується до нульового значення. Початкове значення може задаватися по-різному: це може бути значення початкових квантових збурень, а може бути строго фіксованим. Конкретний вид потенціалу залежить від обраної теорії.</a:t>
            </a:r>
          </a:p>
          <a:p>
            <a:pPr lvl="0" eaLnBrk="0" fontAlgn="base" hangingPunct="0">
              <a:spcBef>
                <a:spcPct val="0"/>
              </a:spcBef>
              <a:spcAft>
                <a:spcPct val="0"/>
              </a:spcAft>
            </a:pPr>
            <a:r>
              <a:rPr lang="uk-UA" dirty="0">
                <a:latin typeface="Arial" pitchFamily="34" charset="0"/>
                <a:cs typeface="Arial" pitchFamily="34" charset="0"/>
              </a:rPr>
              <a:t>Теорії інфляції також діляться на нескінченні і скінченні у часі. В теорії з нескінченною інфляцією існують області простору — </a:t>
            </a:r>
            <a:r>
              <a:rPr lang="uk-UA" dirty="0">
                <a:latin typeface="Arial" pitchFamily="34" charset="0"/>
                <a:cs typeface="Arial" pitchFamily="34" charset="0"/>
                <a:hlinkClick r:id="rId3" tooltip="Домен (фізика)"/>
              </a:rPr>
              <a:t>домени</a:t>
            </a:r>
            <a:r>
              <a:rPr lang="uk-UA" dirty="0">
                <a:latin typeface="Arial" pitchFamily="34" charset="0"/>
                <a:cs typeface="Arial" pitchFamily="34" charset="0"/>
              </a:rPr>
              <a:t> — які почали розширюватися, але через квантові флуктуації повернулися в початковий стан, у якому виникають умови для повторної інфляції. До таких теорій належить будь-яка теорія з нескінченним потенціалом і хаотична </a:t>
            </a:r>
            <a:r>
              <a:rPr lang="uk-UA" dirty="0">
                <a:latin typeface="Arial" pitchFamily="34" charset="0"/>
                <a:cs typeface="Arial" pitchFamily="34" charset="0"/>
                <a:hlinkClick r:id="rId4" tooltip="Теорія інфляції Лінде (ще не написана)"/>
              </a:rPr>
              <a:t>теорія інфляції </a:t>
            </a:r>
            <a:r>
              <a:rPr lang="uk-UA" dirty="0" err="1">
                <a:latin typeface="Arial" pitchFamily="34" charset="0"/>
                <a:cs typeface="Arial" pitchFamily="34" charset="0"/>
                <a:hlinkClick r:id="rId4" tooltip="Теорія інфляції Лінде (ще не написана)"/>
              </a:rPr>
              <a:t>Лінде</a:t>
            </a:r>
            <a:r>
              <a:rPr lang="uk-UA" dirty="0">
                <a:latin typeface="Arial" pitchFamily="34" charset="0"/>
                <a:cs typeface="Arial" pitchFamily="34" charset="0"/>
              </a:rPr>
              <a:t>.</a:t>
            </a:r>
          </a:p>
          <a:p>
            <a:pPr lvl="0" eaLnBrk="0" fontAlgn="base" hangingPunct="0">
              <a:spcBef>
                <a:spcPct val="0"/>
              </a:spcBef>
              <a:spcAft>
                <a:spcPct val="0"/>
              </a:spcAft>
            </a:pPr>
            <a:r>
              <a:rPr lang="uk-UA" dirty="0">
                <a:latin typeface="Arial" pitchFamily="34" charset="0"/>
                <a:cs typeface="Arial" pitchFamily="34" charset="0"/>
              </a:rPr>
              <a:t>До теорій зі скінченним часом інфляції належить гібридна модель. У ній існує два види поля: перше, що відповідає за великі енергії (а, отже, за швидкість розширення), а друге за малі, що визначають момент завершення інфляції. У такому випадку квантові </a:t>
            </a:r>
            <a:r>
              <a:rPr lang="uk-UA" dirty="0">
                <a:latin typeface="Arial" pitchFamily="34" charset="0"/>
                <a:cs typeface="Arial" pitchFamily="34" charset="0"/>
                <a:hlinkClick r:id="rId5" tooltip="Флуктуація (фізика)"/>
              </a:rPr>
              <a:t>флуктуації</a:t>
            </a:r>
            <a:r>
              <a:rPr lang="uk-UA" dirty="0">
                <a:latin typeface="Arial" pitchFamily="34" charset="0"/>
                <a:cs typeface="Arial" pitchFamily="34" charset="0"/>
              </a:rPr>
              <a:t> можуть вплинути тільки на перше поле, але не на друге, а значить і сам процес інфляції скінченний.</a:t>
            </a:r>
          </a:p>
          <a:p>
            <a:pPr lvl="0" eaLnBrk="0" fontAlgn="base" hangingPunct="0">
              <a:spcBef>
                <a:spcPct val="0"/>
              </a:spcBef>
              <a:spcAft>
                <a:spcPct val="0"/>
              </a:spcAft>
            </a:pPr>
            <a:r>
              <a:rPr lang="uk-UA" dirty="0">
                <a:latin typeface="Arial" pitchFamily="34" charset="0"/>
                <a:cs typeface="Arial" pitchFamily="34" charset="0"/>
              </a:rPr>
              <a:t>До нерозв'язаних проблем інфляції можна віднести стрибки температури в дуже великому діапазоні, в якийсь момент вона падає майже до </a:t>
            </a:r>
            <a:r>
              <a:rPr lang="uk-UA" dirty="0">
                <a:latin typeface="Arial" pitchFamily="34" charset="0"/>
                <a:cs typeface="Arial" pitchFamily="34" charset="0"/>
                <a:hlinkClick r:id="rId6" tooltip="Абсолютний нуль"/>
              </a:rPr>
              <a:t>абсолютного нуля</a:t>
            </a:r>
            <a:r>
              <a:rPr lang="uk-UA" dirty="0">
                <a:latin typeface="Arial" pitchFamily="34" charset="0"/>
                <a:cs typeface="Arial" pitchFamily="34" charset="0"/>
              </a:rPr>
              <a:t>. У кінці інфляції відбувається повторний нагрів речовини до високих температур. На роль можливого пояснення настільки дивної поведінки пропонується «параметричний резонанс».</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433</TotalTime>
  <Words>576</Words>
  <Application>Microsoft Office PowerPoint</Application>
  <PresentationFormat>Экран (4:3)</PresentationFormat>
  <Paragraphs>28</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Открытая</vt:lpstr>
      <vt:lpstr>Будова всесвiту</vt:lpstr>
      <vt:lpstr>Слайд 2</vt:lpstr>
      <vt:lpstr>Слайд 3</vt:lpstr>
      <vt:lpstr>Слайд 4</vt:lpstr>
      <vt:lpstr>Слайд 5</vt:lpstr>
      <vt:lpstr>Слайд 6</vt:lpstr>
      <vt:lpstr>Слайд 7</vt:lpstr>
      <vt:lpstr>Слайд 8</vt:lpstr>
      <vt:lpstr>Слайд 9</vt:lpstr>
      <vt:lpstr>Слайд 10</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Будова всесвiту</dc:title>
  <dc:creator>PC</dc:creator>
  <cp:lastModifiedBy>PC</cp:lastModifiedBy>
  <cp:revision>31</cp:revision>
  <dcterms:created xsi:type="dcterms:W3CDTF">2014-05-18T12:59:36Z</dcterms:created>
  <dcterms:modified xsi:type="dcterms:W3CDTF">2014-05-19T18:40:08Z</dcterms:modified>
</cp:coreProperties>
</file>