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Lst>
  <p:sldIdLst>
    <p:sldId id="256" r:id="rId2"/>
    <p:sldId id="257" r:id="rId3"/>
    <p:sldId id="258" r:id="rId4"/>
    <p:sldId id="259" r:id="rId5"/>
    <p:sldId id="260" r:id="rId6"/>
    <p:sldId id="261" r:id="rId7"/>
    <p:sldId id="262" r:id="rId8"/>
    <p:sldId id="266" r:id="rId9"/>
    <p:sldId id="263" r:id="rId10"/>
    <p:sldId id="264" r:id="rId11"/>
    <p:sldId id="265" r:id="rId12"/>
    <p:sldId id="267" r:id="rId13"/>
    <p:sldId id="268" r:id="rId14"/>
    <p:sldId id="269" r:id="rId15"/>
    <p:sldId id="270" r:id="rId16"/>
  </p:sldIdLst>
  <p:sldSz cx="9144000" cy="6858000" type="screen4x3"/>
  <p:notesSz cx="6858000" cy="9144000"/>
  <p:defaultTextStyle>
    <a:defPPr>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7" d="100"/>
          <a:sy n="107" d="100"/>
        </p:scale>
        <p:origin x="-1650" y="-7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ий слайд">
    <p:spTree>
      <p:nvGrpSpPr>
        <p:cNvPr id="1" name=""/>
        <p:cNvGrpSpPr/>
        <p:nvPr/>
      </p:nvGrpSpPr>
      <p:grpSpPr>
        <a:xfrm>
          <a:off x="0" y="0"/>
          <a:ext cx="0" cy="0"/>
          <a:chOff x="0" y="0"/>
          <a:chExt cx="0" cy="0"/>
        </a:xfrm>
      </p:grpSpPr>
      <p:pic>
        <p:nvPicPr>
          <p:cNvPr id="7" name="Picture 6" descr="horizon.png"/>
          <p:cNvPicPr>
            <a:picLocks noChangeAspect="1"/>
          </p:cNvPicPr>
          <p:nvPr/>
        </p:nvPicPr>
        <p:blipFill>
          <a:blip r:embed="rId2" cstate="print"/>
          <a:srcRect t="33333"/>
          <a:stretch>
            <a:fillRect/>
          </a:stretch>
        </p:blipFill>
        <p:spPr>
          <a:xfrm>
            <a:off x="0" y="0"/>
            <a:ext cx="9144000" cy="4572000"/>
          </a:xfrm>
          <a:prstGeom prst="rect">
            <a:avLst/>
          </a:prstGeom>
        </p:spPr>
      </p:pic>
      <p:sp>
        <p:nvSpPr>
          <p:cNvPr id="4" name="Date Placeholder 3"/>
          <p:cNvSpPr>
            <a:spLocks noGrp="1"/>
          </p:cNvSpPr>
          <p:nvPr>
            <p:ph type="dt" sz="half" idx="10"/>
          </p:nvPr>
        </p:nvSpPr>
        <p:spPr/>
        <p:txBody>
          <a:bodyPr/>
          <a:lstStyle/>
          <a:p>
            <a:fld id="{1639E85C-7715-49F9-A1C2-7F71EB7CB8E4}" type="datetimeFigureOut">
              <a:rPr lang="uk-UA" smtClean="0"/>
              <a:t>25.03.2014</a:t>
            </a:fld>
            <a:endParaRPr lang="uk-UA"/>
          </a:p>
        </p:txBody>
      </p:sp>
      <p:sp>
        <p:nvSpPr>
          <p:cNvPr id="5" name="Footer Placeholder 4"/>
          <p:cNvSpPr>
            <a:spLocks noGrp="1"/>
          </p:cNvSpPr>
          <p:nvPr>
            <p:ph type="ftr" sz="quarter" idx="11"/>
          </p:nvPr>
        </p:nvSpPr>
        <p:spPr/>
        <p:txBody>
          <a:bodyPr/>
          <a:lstStyle/>
          <a:p>
            <a:endParaRPr lang="uk-UA"/>
          </a:p>
        </p:txBody>
      </p:sp>
      <p:sp>
        <p:nvSpPr>
          <p:cNvPr id="6" name="Slide Number Placeholder 5"/>
          <p:cNvSpPr>
            <a:spLocks noGrp="1"/>
          </p:cNvSpPr>
          <p:nvPr>
            <p:ph type="sldNum" sz="quarter" idx="12"/>
          </p:nvPr>
        </p:nvSpPr>
        <p:spPr/>
        <p:txBody>
          <a:bodyPr/>
          <a:lstStyle/>
          <a:p>
            <a:fld id="{982DDAFE-7153-4BC3-88A6-94E03969A551}" type="slidenum">
              <a:rPr lang="uk-UA" smtClean="0"/>
              <a:t>‹№›</a:t>
            </a:fld>
            <a:endParaRPr lang="uk-UA"/>
          </a:p>
        </p:txBody>
      </p:sp>
      <p:sp>
        <p:nvSpPr>
          <p:cNvPr id="3" name="Subtitle 2"/>
          <p:cNvSpPr>
            <a:spLocks noGrp="1"/>
          </p:cNvSpPr>
          <p:nvPr>
            <p:ph type="subTitle" idx="1"/>
          </p:nvPr>
        </p:nvSpPr>
        <p:spPr>
          <a:xfrm>
            <a:off x="1219200" y="3886200"/>
            <a:ext cx="6400800" cy="1752600"/>
          </a:xfrm>
        </p:spPr>
        <p:txBody>
          <a:bodyPr>
            <a:normAutofit/>
          </a:bodyPr>
          <a:lstStyle>
            <a:lvl1pPr marL="0" indent="0" algn="ctr">
              <a:buNone/>
              <a:defRPr sz="1700"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uk-UA" smtClean="0"/>
              <a:t>Зразок підзаголовка</a:t>
            </a:r>
            <a:endParaRPr lang="en-US" dirty="0"/>
          </a:p>
        </p:txBody>
      </p:sp>
      <p:sp>
        <p:nvSpPr>
          <p:cNvPr id="2" name="Title 1"/>
          <p:cNvSpPr>
            <a:spLocks noGrp="1"/>
          </p:cNvSpPr>
          <p:nvPr>
            <p:ph type="ctrTitle"/>
          </p:nvPr>
        </p:nvSpPr>
        <p:spPr>
          <a:xfrm>
            <a:off x="685800" y="2007888"/>
            <a:ext cx="7772400" cy="1470025"/>
          </a:xfrm>
        </p:spPr>
        <p:txBody>
          <a:bodyPr/>
          <a:lstStyle>
            <a:lvl1pPr algn="ctr">
              <a:defRPr sz="3200"/>
            </a:lvl1pPr>
          </a:lstStyle>
          <a:p>
            <a:r>
              <a:rPr lang="uk-UA" smtClean="0"/>
              <a:t>Зразок заголовка</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і вертикальни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uk-UA" smtClean="0"/>
              <a:t>Зразок заголовка</a:t>
            </a:r>
            <a:endParaRPr lang="en-US" dirty="0"/>
          </a:p>
        </p:txBody>
      </p:sp>
      <p:sp>
        <p:nvSpPr>
          <p:cNvPr id="3" name="Vertical Text Placeholder 2"/>
          <p:cNvSpPr>
            <a:spLocks noGrp="1"/>
          </p:cNvSpPr>
          <p:nvPr>
            <p:ph type="body" orient="vert" idx="1"/>
          </p:nvPr>
        </p:nvSpPr>
        <p:spPr/>
        <p:txBody>
          <a:bodyPr vert="eaVert"/>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en-US"/>
          </a:p>
        </p:txBody>
      </p:sp>
      <p:sp>
        <p:nvSpPr>
          <p:cNvPr id="4" name="Date Placeholder 3"/>
          <p:cNvSpPr>
            <a:spLocks noGrp="1"/>
          </p:cNvSpPr>
          <p:nvPr>
            <p:ph type="dt" sz="half" idx="10"/>
          </p:nvPr>
        </p:nvSpPr>
        <p:spPr/>
        <p:txBody>
          <a:bodyPr/>
          <a:lstStyle/>
          <a:p>
            <a:fld id="{1639E85C-7715-49F9-A1C2-7F71EB7CB8E4}" type="datetimeFigureOut">
              <a:rPr lang="uk-UA" smtClean="0"/>
              <a:t>25.03.2014</a:t>
            </a:fld>
            <a:endParaRPr lang="uk-UA"/>
          </a:p>
        </p:txBody>
      </p:sp>
      <p:sp>
        <p:nvSpPr>
          <p:cNvPr id="5" name="Footer Placeholder 4"/>
          <p:cNvSpPr>
            <a:spLocks noGrp="1"/>
          </p:cNvSpPr>
          <p:nvPr>
            <p:ph type="ftr" sz="quarter" idx="11"/>
          </p:nvPr>
        </p:nvSpPr>
        <p:spPr/>
        <p:txBody>
          <a:bodyPr/>
          <a:lstStyle/>
          <a:p>
            <a:endParaRPr lang="uk-UA"/>
          </a:p>
        </p:txBody>
      </p:sp>
      <p:sp>
        <p:nvSpPr>
          <p:cNvPr id="6" name="Slide Number Placeholder 5"/>
          <p:cNvSpPr>
            <a:spLocks noGrp="1"/>
          </p:cNvSpPr>
          <p:nvPr>
            <p:ph type="sldNum" sz="quarter" idx="12"/>
          </p:nvPr>
        </p:nvSpPr>
        <p:spPr/>
        <p:txBody>
          <a:bodyPr/>
          <a:lstStyle/>
          <a:p>
            <a:fld id="{982DDAFE-7153-4BC3-88A6-94E03969A551}" type="slidenum">
              <a:rPr lang="uk-UA" smtClean="0"/>
              <a:t>‹№›</a:t>
            </a:fld>
            <a:endParaRPr lang="uk-UA"/>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ий заголовок і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uk-UA" smtClean="0"/>
              <a:t>Зразок заголовка</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en-US"/>
          </a:p>
        </p:txBody>
      </p:sp>
      <p:sp>
        <p:nvSpPr>
          <p:cNvPr id="4" name="Date Placeholder 3"/>
          <p:cNvSpPr>
            <a:spLocks noGrp="1"/>
          </p:cNvSpPr>
          <p:nvPr>
            <p:ph type="dt" sz="half" idx="10"/>
          </p:nvPr>
        </p:nvSpPr>
        <p:spPr/>
        <p:txBody>
          <a:bodyPr/>
          <a:lstStyle/>
          <a:p>
            <a:fld id="{1639E85C-7715-49F9-A1C2-7F71EB7CB8E4}" type="datetimeFigureOut">
              <a:rPr lang="uk-UA" smtClean="0"/>
              <a:t>25.03.2014</a:t>
            </a:fld>
            <a:endParaRPr lang="uk-UA"/>
          </a:p>
        </p:txBody>
      </p:sp>
      <p:sp>
        <p:nvSpPr>
          <p:cNvPr id="5" name="Footer Placeholder 4"/>
          <p:cNvSpPr>
            <a:spLocks noGrp="1"/>
          </p:cNvSpPr>
          <p:nvPr>
            <p:ph type="ftr" sz="quarter" idx="11"/>
          </p:nvPr>
        </p:nvSpPr>
        <p:spPr/>
        <p:txBody>
          <a:bodyPr/>
          <a:lstStyle/>
          <a:p>
            <a:endParaRPr lang="uk-UA"/>
          </a:p>
        </p:txBody>
      </p:sp>
      <p:sp>
        <p:nvSpPr>
          <p:cNvPr id="6" name="Slide Number Placeholder 5"/>
          <p:cNvSpPr>
            <a:spLocks noGrp="1"/>
          </p:cNvSpPr>
          <p:nvPr>
            <p:ph type="sldNum" sz="quarter" idx="12"/>
          </p:nvPr>
        </p:nvSpPr>
        <p:spPr/>
        <p:txBody>
          <a:bodyPr/>
          <a:lstStyle/>
          <a:p>
            <a:fld id="{982DDAFE-7153-4BC3-88A6-94E03969A551}" type="slidenum">
              <a:rPr lang="uk-UA" smtClean="0"/>
              <a:t>‹№›</a:t>
            </a:fld>
            <a:endParaRPr lang="uk-UA"/>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і об'єкт">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1143000"/>
          </a:xfrm>
        </p:spPr>
        <p:txBody>
          <a:bodyPr/>
          <a:lstStyle/>
          <a:p>
            <a:r>
              <a:rPr lang="uk-UA" smtClean="0"/>
              <a:t>Зразок заголовка</a:t>
            </a:r>
            <a:endParaRPr lang="en-US" dirty="0"/>
          </a:p>
        </p:txBody>
      </p:sp>
      <p:sp>
        <p:nvSpPr>
          <p:cNvPr id="4" name="Date Placeholder 3"/>
          <p:cNvSpPr>
            <a:spLocks noGrp="1"/>
          </p:cNvSpPr>
          <p:nvPr>
            <p:ph type="dt" sz="half" idx="10"/>
          </p:nvPr>
        </p:nvSpPr>
        <p:spPr/>
        <p:txBody>
          <a:bodyPr/>
          <a:lstStyle/>
          <a:p>
            <a:fld id="{1639E85C-7715-49F9-A1C2-7F71EB7CB8E4}" type="datetimeFigureOut">
              <a:rPr lang="uk-UA" smtClean="0"/>
              <a:t>25.03.2014</a:t>
            </a:fld>
            <a:endParaRPr lang="uk-UA"/>
          </a:p>
        </p:txBody>
      </p:sp>
      <p:sp>
        <p:nvSpPr>
          <p:cNvPr id="5" name="Footer Placeholder 4"/>
          <p:cNvSpPr>
            <a:spLocks noGrp="1"/>
          </p:cNvSpPr>
          <p:nvPr>
            <p:ph type="ftr" sz="quarter" idx="11"/>
          </p:nvPr>
        </p:nvSpPr>
        <p:spPr/>
        <p:txBody>
          <a:bodyPr/>
          <a:lstStyle/>
          <a:p>
            <a:endParaRPr lang="uk-UA"/>
          </a:p>
        </p:txBody>
      </p:sp>
      <p:sp>
        <p:nvSpPr>
          <p:cNvPr id="6" name="Slide Number Placeholder 5"/>
          <p:cNvSpPr>
            <a:spLocks noGrp="1"/>
          </p:cNvSpPr>
          <p:nvPr>
            <p:ph type="sldNum" sz="quarter" idx="12"/>
          </p:nvPr>
        </p:nvSpPr>
        <p:spPr/>
        <p:txBody>
          <a:bodyPr/>
          <a:lstStyle/>
          <a:p>
            <a:fld id="{982DDAFE-7153-4BC3-88A6-94E03969A551}" type="slidenum">
              <a:rPr lang="uk-UA" smtClean="0"/>
              <a:t>‹№›</a:t>
            </a:fld>
            <a:endParaRPr lang="uk-UA"/>
          </a:p>
        </p:txBody>
      </p:sp>
      <p:sp>
        <p:nvSpPr>
          <p:cNvPr id="8" name="Content Placeholder 7"/>
          <p:cNvSpPr>
            <a:spLocks noGrp="1"/>
          </p:cNvSpPr>
          <p:nvPr>
            <p:ph sz="quarter" idx="13"/>
          </p:nvPr>
        </p:nvSpPr>
        <p:spPr>
          <a:xfrm>
            <a:off x="609600" y="1600200"/>
            <a:ext cx="7924800" cy="4114800"/>
          </a:xfrm>
        </p:spPr>
        <p:txBody>
          <a:body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озділу">
    <p:spTree>
      <p:nvGrpSpPr>
        <p:cNvPr id="1" name=""/>
        <p:cNvGrpSpPr/>
        <p:nvPr/>
      </p:nvGrpSpPr>
      <p:grpSpPr>
        <a:xfrm>
          <a:off x="0" y="0"/>
          <a:ext cx="0" cy="0"/>
          <a:chOff x="0" y="0"/>
          <a:chExt cx="0" cy="0"/>
        </a:xfrm>
      </p:grpSpPr>
      <p:sp>
        <p:nvSpPr>
          <p:cNvPr id="2" name="Title 1"/>
          <p:cNvSpPr>
            <a:spLocks noGrp="1"/>
          </p:cNvSpPr>
          <p:nvPr>
            <p:ph type="title"/>
          </p:nvPr>
        </p:nvSpPr>
        <p:spPr>
          <a:xfrm>
            <a:off x="609600" y="4962525"/>
            <a:ext cx="7885113" cy="1362075"/>
          </a:xfrm>
        </p:spPr>
        <p:txBody>
          <a:bodyPr anchor="t"/>
          <a:lstStyle>
            <a:lvl1pPr algn="l">
              <a:defRPr sz="3200" b="0" i="0" cap="all" baseline="0"/>
            </a:lvl1pPr>
          </a:lstStyle>
          <a:p>
            <a:r>
              <a:rPr lang="uk-UA" smtClean="0"/>
              <a:t>Зразок заголовка</a:t>
            </a:r>
            <a:endParaRPr lang="en-US" dirty="0"/>
          </a:p>
        </p:txBody>
      </p:sp>
      <p:sp>
        <p:nvSpPr>
          <p:cNvPr id="3" name="Text Placeholder 2"/>
          <p:cNvSpPr>
            <a:spLocks noGrp="1"/>
          </p:cNvSpPr>
          <p:nvPr>
            <p:ph type="body" idx="1"/>
          </p:nvPr>
        </p:nvSpPr>
        <p:spPr>
          <a:xfrm>
            <a:off x="609600" y="3462338"/>
            <a:ext cx="7885113" cy="1500187"/>
          </a:xfrm>
        </p:spPr>
        <p:txBody>
          <a:bodyPr anchor="b">
            <a:normAutofit/>
          </a:bodyPr>
          <a:lstStyle>
            <a:lvl1pPr marL="0" indent="0">
              <a:buNone/>
              <a:defRPr sz="1700" baseline="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uk-UA" smtClean="0"/>
              <a:t>Зразок тексту</a:t>
            </a:r>
          </a:p>
        </p:txBody>
      </p:sp>
      <p:sp>
        <p:nvSpPr>
          <p:cNvPr id="4" name="Date Placeholder 3"/>
          <p:cNvSpPr>
            <a:spLocks noGrp="1"/>
          </p:cNvSpPr>
          <p:nvPr>
            <p:ph type="dt" sz="half" idx="10"/>
          </p:nvPr>
        </p:nvSpPr>
        <p:spPr/>
        <p:txBody>
          <a:bodyPr/>
          <a:lstStyle/>
          <a:p>
            <a:fld id="{1639E85C-7715-49F9-A1C2-7F71EB7CB8E4}" type="datetimeFigureOut">
              <a:rPr lang="uk-UA" smtClean="0"/>
              <a:t>25.03.2014</a:t>
            </a:fld>
            <a:endParaRPr lang="uk-UA"/>
          </a:p>
        </p:txBody>
      </p:sp>
      <p:sp>
        <p:nvSpPr>
          <p:cNvPr id="5" name="Footer Placeholder 4"/>
          <p:cNvSpPr>
            <a:spLocks noGrp="1"/>
          </p:cNvSpPr>
          <p:nvPr>
            <p:ph type="ftr" sz="quarter" idx="11"/>
          </p:nvPr>
        </p:nvSpPr>
        <p:spPr/>
        <p:txBody>
          <a:bodyPr/>
          <a:lstStyle/>
          <a:p>
            <a:endParaRPr lang="uk-UA"/>
          </a:p>
        </p:txBody>
      </p:sp>
      <p:sp>
        <p:nvSpPr>
          <p:cNvPr id="6" name="Slide Number Placeholder 5"/>
          <p:cNvSpPr>
            <a:spLocks noGrp="1"/>
          </p:cNvSpPr>
          <p:nvPr>
            <p:ph type="sldNum" sz="quarter" idx="12"/>
          </p:nvPr>
        </p:nvSpPr>
        <p:spPr/>
        <p:txBody>
          <a:bodyPr/>
          <a:lstStyle/>
          <a:p>
            <a:fld id="{982DDAFE-7153-4BC3-88A6-94E03969A551}" type="slidenum">
              <a:rPr lang="uk-UA" smtClean="0"/>
              <a:t>‹№›</a:t>
            </a:fld>
            <a:endParaRPr lang="uk-UA"/>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єкти">
    <p:spTree>
      <p:nvGrpSpPr>
        <p:cNvPr id="1" name=""/>
        <p:cNvGrpSpPr/>
        <p:nvPr/>
      </p:nvGrpSpPr>
      <p:grpSpPr>
        <a:xfrm>
          <a:off x="0" y="0"/>
          <a:ext cx="0" cy="0"/>
          <a:chOff x="0" y="0"/>
          <a:chExt cx="0" cy="0"/>
        </a:xfrm>
      </p:grpSpPr>
      <p:sp>
        <p:nvSpPr>
          <p:cNvPr id="11" name="Content Placeholder 10"/>
          <p:cNvSpPr>
            <a:spLocks noGrp="1"/>
          </p:cNvSpPr>
          <p:nvPr>
            <p:ph sz="quarter" idx="13"/>
          </p:nvPr>
        </p:nvSpPr>
        <p:spPr>
          <a:xfrm>
            <a:off x="609600" y="1600200"/>
            <a:ext cx="3733800" cy="4114800"/>
          </a:xfrm>
        </p:spPr>
        <p:txBody>
          <a:bodyPr/>
          <a:lstStyle>
            <a:lvl5pPr>
              <a:defRPr/>
            </a:lvl5pPr>
            <a:lvl6pPr>
              <a:buClr>
                <a:schemeClr val="tx2"/>
              </a:buClr>
              <a:buFont typeface="Arial" pitchFamily="34" charset="0"/>
              <a:buChar char="•"/>
              <a:defRPr/>
            </a:lvl6pPr>
            <a:lvl7pPr>
              <a:buClr>
                <a:schemeClr val="tx2"/>
              </a:buClr>
              <a:buFont typeface="Arial" pitchFamily="34" charset="0"/>
              <a:buChar char="•"/>
              <a:defRPr/>
            </a:lvl7pPr>
            <a:lvl8pPr>
              <a:buClr>
                <a:schemeClr val="tx2"/>
              </a:buClr>
              <a:buFont typeface="Arial" pitchFamily="34" charset="0"/>
              <a:buChar char="•"/>
              <a:defRPr/>
            </a:lvl8pPr>
            <a:lvl9pPr>
              <a:buClr>
                <a:schemeClr val="tx2"/>
              </a:buClr>
              <a:buFont typeface="Arial" pitchFamily="34" charset="0"/>
              <a:buChar char="•"/>
              <a:defRPr/>
            </a:lvl9p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en-US" dirty="0" smtClean="0"/>
          </a:p>
        </p:txBody>
      </p:sp>
      <p:sp>
        <p:nvSpPr>
          <p:cNvPr id="13" name="Content Placeholder 12"/>
          <p:cNvSpPr>
            <a:spLocks noGrp="1"/>
          </p:cNvSpPr>
          <p:nvPr>
            <p:ph sz="quarter" idx="14"/>
          </p:nvPr>
        </p:nvSpPr>
        <p:spPr>
          <a:xfrm>
            <a:off x="4800600" y="1600200"/>
            <a:ext cx="3733800" cy="41148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en-US" dirty="0" smtClean="0"/>
          </a:p>
        </p:txBody>
      </p:sp>
      <p:sp>
        <p:nvSpPr>
          <p:cNvPr id="2" name="Title 1"/>
          <p:cNvSpPr>
            <a:spLocks noGrp="1"/>
          </p:cNvSpPr>
          <p:nvPr>
            <p:ph type="title"/>
          </p:nvPr>
        </p:nvSpPr>
        <p:spPr>
          <a:xfrm>
            <a:off x="609600" y="274638"/>
            <a:ext cx="7924800" cy="1143000"/>
          </a:xfrm>
        </p:spPr>
        <p:txBody>
          <a:bodyPr/>
          <a:lstStyle/>
          <a:p>
            <a:r>
              <a:rPr lang="uk-UA" smtClean="0"/>
              <a:t>Зразок заголовка</a:t>
            </a:r>
            <a:endParaRPr lang="en-US" dirty="0"/>
          </a:p>
        </p:txBody>
      </p:sp>
      <p:sp>
        <p:nvSpPr>
          <p:cNvPr id="5" name="Date Placeholder 4"/>
          <p:cNvSpPr>
            <a:spLocks noGrp="1"/>
          </p:cNvSpPr>
          <p:nvPr>
            <p:ph type="dt" sz="half" idx="10"/>
          </p:nvPr>
        </p:nvSpPr>
        <p:spPr/>
        <p:txBody>
          <a:bodyPr/>
          <a:lstStyle/>
          <a:p>
            <a:fld id="{1639E85C-7715-49F9-A1C2-7F71EB7CB8E4}" type="datetimeFigureOut">
              <a:rPr lang="uk-UA" smtClean="0"/>
              <a:t>25.03.2014</a:t>
            </a:fld>
            <a:endParaRPr lang="uk-UA"/>
          </a:p>
        </p:txBody>
      </p:sp>
      <p:sp>
        <p:nvSpPr>
          <p:cNvPr id="6" name="Footer Placeholder 5"/>
          <p:cNvSpPr>
            <a:spLocks noGrp="1"/>
          </p:cNvSpPr>
          <p:nvPr>
            <p:ph type="ftr" sz="quarter" idx="11"/>
          </p:nvPr>
        </p:nvSpPr>
        <p:spPr/>
        <p:txBody>
          <a:bodyPr/>
          <a:lstStyle/>
          <a:p>
            <a:endParaRPr lang="uk-UA"/>
          </a:p>
        </p:txBody>
      </p:sp>
      <p:sp>
        <p:nvSpPr>
          <p:cNvPr id="7" name="Slide Number Placeholder 6"/>
          <p:cNvSpPr>
            <a:spLocks noGrp="1"/>
          </p:cNvSpPr>
          <p:nvPr>
            <p:ph type="sldNum" sz="quarter" idx="12"/>
          </p:nvPr>
        </p:nvSpPr>
        <p:spPr/>
        <p:txBody>
          <a:bodyPr/>
          <a:lstStyle/>
          <a:p>
            <a:fld id="{982DDAFE-7153-4BC3-88A6-94E03969A551}" type="slidenum">
              <a:rPr lang="uk-UA" smtClean="0"/>
              <a:t>‹№›</a:t>
            </a:fld>
            <a:endParaRPr lang="uk-UA"/>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Порівняння">
    <p:spTree>
      <p:nvGrpSpPr>
        <p:cNvPr id="1" name=""/>
        <p:cNvGrpSpPr/>
        <p:nvPr/>
      </p:nvGrpSpPr>
      <p:grpSpPr>
        <a:xfrm>
          <a:off x="0" y="0"/>
          <a:ext cx="0" cy="0"/>
          <a:chOff x="0" y="0"/>
          <a:chExt cx="0" cy="0"/>
        </a:xfrm>
      </p:grpSpPr>
      <p:sp>
        <p:nvSpPr>
          <p:cNvPr id="13" name="Content Placeholder 12"/>
          <p:cNvSpPr>
            <a:spLocks noGrp="1"/>
          </p:cNvSpPr>
          <p:nvPr>
            <p:ph sz="quarter" idx="14"/>
          </p:nvPr>
        </p:nvSpPr>
        <p:spPr>
          <a:xfrm>
            <a:off x="4800600" y="2209800"/>
            <a:ext cx="3733800" cy="35052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en-US" dirty="0" smtClean="0"/>
          </a:p>
        </p:txBody>
      </p:sp>
      <p:sp>
        <p:nvSpPr>
          <p:cNvPr id="11" name="Content Placeholder 10"/>
          <p:cNvSpPr>
            <a:spLocks noGrp="1"/>
          </p:cNvSpPr>
          <p:nvPr>
            <p:ph sz="quarter" idx="13"/>
          </p:nvPr>
        </p:nvSpPr>
        <p:spPr>
          <a:xfrm>
            <a:off x="609600" y="2209800"/>
            <a:ext cx="3733800" cy="35052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en-US" dirty="0" smtClean="0"/>
          </a:p>
        </p:txBody>
      </p:sp>
      <p:sp>
        <p:nvSpPr>
          <p:cNvPr id="2" name="Title 1"/>
          <p:cNvSpPr>
            <a:spLocks noGrp="1"/>
          </p:cNvSpPr>
          <p:nvPr>
            <p:ph type="title"/>
          </p:nvPr>
        </p:nvSpPr>
        <p:spPr>
          <a:xfrm>
            <a:off x="609600" y="274638"/>
            <a:ext cx="7924800" cy="1143000"/>
          </a:xfrm>
        </p:spPr>
        <p:txBody>
          <a:bodyPr/>
          <a:lstStyle>
            <a:lvl1pPr>
              <a:defRPr/>
            </a:lvl1pPr>
          </a:lstStyle>
          <a:p>
            <a:r>
              <a:rPr lang="uk-UA" smtClean="0"/>
              <a:t>Зразок заголовка</a:t>
            </a:r>
            <a:endParaRPr lang="en-US" dirty="0"/>
          </a:p>
        </p:txBody>
      </p:sp>
      <p:sp>
        <p:nvSpPr>
          <p:cNvPr id="3" name="Text Placeholder 2"/>
          <p:cNvSpPr>
            <a:spLocks noGrp="1"/>
          </p:cNvSpPr>
          <p:nvPr>
            <p:ph type="body" idx="1"/>
          </p:nvPr>
        </p:nvSpPr>
        <p:spPr>
          <a:xfrm>
            <a:off x="609600" y="1600199"/>
            <a:ext cx="3733800" cy="574675"/>
          </a:xfrm>
        </p:spPr>
        <p:txBody>
          <a:bodyPr anchor="b">
            <a:normAutofit/>
          </a:bodyPr>
          <a:lstStyle>
            <a:lvl1pPr marL="0" indent="0">
              <a:buNone/>
              <a:defRPr sz="1700" b="0" i="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uk-UA" smtClean="0"/>
              <a:t>Зразок тексту</a:t>
            </a:r>
          </a:p>
        </p:txBody>
      </p:sp>
      <p:sp>
        <p:nvSpPr>
          <p:cNvPr id="5" name="Text Placeholder 4"/>
          <p:cNvSpPr>
            <a:spLocks noGrp="1"/>
          </p:cNvSpPr>
          <p:nvPr>
            <p:ph type="body" sz="quarter" idx="3"/>
          </p:nvPr>
        </p:nvSpPr>
        <p:spPr>
          <a:xfrm>
            <a:off x="4800600" y="1600199"/>
            <a:ext cx="3733800" cy="574675"/>
          </a:xfrm>
        </p:spPr>
        <p:txBody>
          <a:bodyPr anchor="b">
            <a:normAutofit/>
          </a:bodyPr>
          <a:lstStyle>
            <a:lvl1pPr marL="0" indent="0">
              <a:buNone/>
              <a:defRPr sz="1700" b="0" i="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uk-UA" smtClean="0"/>
              <a:t>Зразок тексту</a:t>
            </a:r>
          </a:p>
        </p:txBody>
      </p:sp>
      <p:sp>
        <p:nvSpPr>
          <p:cNvPr id="7" name="Date Placeholder 6"/>
          <p:cNvSpPr>
            <a:spLocks noGrp="1"/>
          </p:cNvSpPr>
          <p:nvPr>
            <p:ph type="dt" sz="half" idx="10"/>
          </p:nvPr>
        </p:nvSpPr>
        <p:spPr/>
        <p:txBody>
          <a:bodyPr/>
          <a:lstStyle/>
          <a:p>
            <a:fld id="{1639E85C-7715-49F9-A1C2-7F71EB7CB8E4}" type="datetimeFigureOut">
              <a:rPr lang="uk-UA" smtClean="0"/>
              <a:t>25.03.2014</a:t>
            </a:fld>
            <a:endParaRPr lang="uk-UA"/>
          </a:p>
        </p:txBody>
      </p:sp>
      <p:sp>
        <p:nvSpPr>
          <p:cNvPr id="8" name="Footer Placeholder 7"/>
          <p:cNvSpPr>
            <a:spLocks noGrp="1"/>
          </p:cNvSpPr>
          <p:nvPr>
            <p:ph type="ftr" sz="quarter" idx="11"/>
          </p:nvPr>
        </p:nvSpPr>
        <p:spPr/>
        <p:txBody>
          <a:bodyPr/>
          <a:lstStyle/>
          <a:p>
            <a:endParaRPr lang="uk-UA"/>
          </a:p>
        </p:txBody>
      </p:sp>
      <p:sp>
        <p:nvSpPr>
          <p:cNvPr id="9" name="Slide Number Placeholder 8"/>
          <p:cNvSpPr>
            <a:spLocks noGrp="1"/>
          </p:cNvSpPr>
          <p:nvPr>
            <p:ph type="sldNum" sz="quarter" idx="12"/>
          </p:nvPr>
        </p:nvSpPr>
        <p:spPr/>
        <p:txBody>
          <a:bodyPr/>
          <a:lstStyle/>
          <a:p>
            <a:fld id="{982DDAFE-7153-4BC3-88A6-94E03969A551}" type="slidenum">
              <a:rPr lang="uk-UA" smtClean="0"/>
              <a:t>‹№›</a:t>
            </a:fld>
            <a:endParaRPr lang="uk-UA"/>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Лише заголовок">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1143000"/>
          </a:xfrm>
        </p:spPr>
        <p:txBody>
          <a:bodyPr/>
          <a:lstStyle/>
          <a:p>
            <a:r>
              <a:rPr lang="uk-UA" smtClean="0"/>
              <a:t>Зразок заголовка</a:t>
            </a:r>
            <a:endParaRPr lang="en-US" dirty="0"/>
          </a:p>
        </p:txBody>
      </p:sp>
      <p:sp>
        <p:nvSpPr>
          <p:cNvPr id="3" name="Date Placeholder 2"/>
          <p:cNvSpPr>
            <a:spLocks noGrp="1"/>
          </p:cNvSpPr>
          <p:nvPr>
            <p:ph type="dt" sz="half" idx="10"/>
          </p:nvPr>
        </p:nvSpPr>
        <p:spPr/>
        <p:txBody>
          <a:bodyPr/>
          <a:lstStyle/>
          <a:p>
            <a:fld id="{1639E85C-7715-49F9-A1C2-7F71EB7CB8E4}" type="datetimeFigureOut">
              <a:rPr lang="uk-UA" smtClean="0"/>
              <a:t>25.03.2014</a:t>
            </a:fld>
            <a:endParaRPr lang="uk-UA"/>
          </a:p>
        </p:txBody>
      </p:sp>
      <p:sp>
        <p:nvSpPr>
          <p:cNvPr id="4" name="Footer Placeholder 3"/>
          <p:cNvSpPr>
            <a:spLocks noGrp="1"/>
          </p:cNvSpPr>
          <p:nvPr>
            <p:ph type="ftr" sz="quarter" idx="11"/>
          </p:nvPr>
        </p:nvSpPr>
        <p:spPr/>
        <p:txBody>
          <a:bodyPr/>
          <a:lstStyle/>
          <a:p>
            <a:endParaRPr lang="uk-UA"/>
          </a:p>
        </p:txBody>
      </p:sp>
      <p:sp>
        <p:nvSpPr>
          <p:cNvPr id="5" name="Slide Number Placeholder 4"/>
          <p:cNvSpPr>
            <a:spLocks noGrp="1"/>
          </p:cNvSpPr>
          <p:nvPr>
            <p:ph type="sldNum" sz="quarter" idx="12"/>
          </p:nvPr>
        </p:nvSpPr>
        <p:spPr/>
        <p:txBody>
          <a:bodyPr/>
          <a:lstStyle/>
          <a:p>
            <a:fld id="{982DDAFE-7153-4BC3-88A6-94E03969A551}" type="slidenum">
              <a:rPr lang="uk-UA" smtClean="0"/>
              <a:t>‹№›</a:t>
            </a:fld>
            <a:endParaRPr lang="uk-UA"/>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и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639E85C-7715-49F9-A1C2-7F71EB7CB8E4}" type="datetimeFigureOut">
              <a:rPr lang="uk-UA" smtClean="0"/>
              <a:t>25.03.2014</a:t>
            </a:fld>
            <a:endParaRPr lang="uk-UA"/>
          </a:p>
        </p:txBody>
      </p:sp>
      <p:sp>
        <p:nvSpPr>
          <p:cNvPr id="3" name="Footer Placeholder 2"/>
          <p:cNvSpPr>
            <a:spLocks noGrp="1"/>
          </p:cNvSpPr>
          <p:nvPr>
            <p:ph type="ftr" sz="quarter" idx="11"/>
          </p:nvPr>
        </p:nvSpPr>
        <p:spPr/>
        <p:txBody>
          <a:bodyPr/>
          <a:lstStyle/>
          <a:p>
            <a:endParaRPr lang="uk-UA"/>
          </a:p>
        </p:txBody>
      </p:sp>
      <p:sp>
        <p:nvSpPr>
          <p:cNvPr id="4" name="Slide Number Placeholder 3"/>
          <p:cNvSpPr>
            <a:spLocks noGrp="1"/>
          </p:cNvSpPr>
          <p:nvPr>
            <p:ph type="sldNum" sz="quarter" idx="12"/>
          </p:nvPr>
        </p:nvSpPr>
        <p:spPr/>
        <p:txBody>
          <a:bodyPr/>
          <a:lstStyle/>
          <a:p>
            <a:fld id="{982DDAFE-7153-4BC3-88A6-94E03969A551}" type="slidenum">
              <a:rPr lang="uk-UA" smtClean="0"/>
              <a:t>‹№›</a:t>
            </a:fld>
            <a:endParaRPr lang="uk-UA"/>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Вміст із підписом">
    <p:spTree>
      <p:nvGrpSpPr>
        <p:cNvPr id="1" name=""/>
        <p:cNvGrpSpPr/>
        <p:nvPr/>
      </p:nvGrpSpPr>
      <p:grpSpPr>
        <a:xfrm>
          <a:off x="0" y="0"/>
          <a:ext cx="0" cy="0"/>
          <a:chOff x="0" y="0"/>
          <a:chExt cx="0" cy="0"/>
        </a:xfrm>
      </p:grpSpPr>
      <p:sp>
        <p:nvSpPr>
          <p:cNvPr id="9" name="Content Placeholder 8"/>
          <p:cNvSpPr>
            <a:spLocks noGrp="1"/>
          </p:cNvSpPr>
          <p:nvPr>
            <p:ph sz="quarter" idx="13"/>
          </p:nvPr>
        </p:nvSpPr>
        <p:spPr>
          <a:xfrm>
            <a:off x="3962400" y="1447800"/>
            <a:ext cx="4648200" cy="4267200"/>
          </a:xfrm>
        </p:spPr>
        <p:txBody>
          <a:body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en-US" dirty="0"/>
          </a:p>
        </p:txBody>
      </p:sp>
      <p:sp>
        <p:nvSpPr>
          <p:cNvPr id="2" name="Title 1"/>
          <p:cNvSpPr>
            <a:spLocks noGrp="1"/>
          </p:cNvSpPr>
          <p:nvPr>
            <p:ph type="title"/>
          </p:nvPr>
        </p:nvSpPr>
        <p:spPr>
          <a:xfrm>
            <a:off x="612648" y="1447800"/>
            <a:ext cx="2971800" cy="1097280"/>
          </a:xfrm>
        </p:spPr>
        <p:txBody>
          <a:bodyPr anchor="b"/>
          <a:lstStyle>
            <a:lvl1pPr algn="l">
              <a:defRPr sz="1800" b="0" i="0" cap="none" baseline="0">
                <a:solidFill>
                  <a:schemeClr val="tx2"/>
                </a:solidFill>
              </a:defRPr>
            </a:lvl1pPr>
          </a:lstStyle>
          <a:p>
            <a:r>
              <a:rPr lang="uk-UA" smtClean="0"/>
              <a:t>Зразок заголовка</a:t>
            </a:r>
            <a:endParaRPr lang="en-US" dirty="0"/>
          </a:p>
        </p:txBody>
      </p:sp>
      <p:sp>
        <p:nvSpPr>
          <p:cNvPr id="4" name="Text Placeholder 3"/>
          <p:cNvSpPr>
            <a:spLocks noGrp="1"/>
          </p:cNvSpPr>
          <p:nvPr>
            <p:ph type="body" sz="half" idx="2"/>
          </p:nvPr>
        </p:nvSpPr>
        <p:spPr>
          <a:xfrm>
            <a:off x="612648" y="2547891"/>
            <a:ext cx="2971800" cy="3167109"/>
          </a:xfrm>
        </p:spPr>
        <p:txBody>
          <a:bodyPr tIns="9144">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uk-UA" smtClean="0"/>
              <a:t>Зразок тексту</a:t>
            </a:r>
          </a:p>
        </p:txBody>
      </p:sp>
      <p:sp>
        <p:nvSpPr>
          <p:cNvPr id="5" name="Date Placeholder 4"/>
          <p:cNvSpPr>
            <a:spLocks noGrp="1"/>
          </p:cNvSpPr>
          <p:nvPr>
            <p:ph type="dt" sz="half" idx="10"/>
          </p:nvPr>
        </p:nvSpPr>
        <p:spPr/>
        <p:txBody>
          <a:bodyPr/>
          <a:lstStyle/>
          <a:p>
            <a:fld id="{1639E85C-7715-49F9-A1C2-7F71EB7CB8E4}" type="datetimeFigureOut">
              <a:rPr lang="uk-UA" smtClean="0"/>
              <a:t>25.03.2014</a:t>
            </a:fld>
            <a:endParaRPr lang="uk-UA"/>
          </a:p>
        </p:txBody>
      </p:sp>
      <p:sp>
        <p:nvSpPr>
          <p:cNvPr id="6" name="Footer Placeholder 5"/>
          <p:cNvSpPr>
            <a:spLocks noGrp="1"/>
          </p:cNvSpPr>
          <p:nvPr>
            <p:ph type="ftr" sz="quarter" idx="11"/>
          </p:nvPr>
        </p:nvSpPr>
        <p:spPr/>
        <p:txBody>
          <a:bodyPr/>
          <a:lstStyle/>
          <a:p>
            <a:endParaRPr lang="uk-UA"/>
          </a:p>
        </p:txBody>
      </p:sp>
      <p:sp>
        <p:nvSpPr>
          <p:cNvPr id="7" name="Slide Number Placeholder 6"/>
          <p:cNvSpPr>
            <a:spLocks noGrp="1"/>
          </p:cNvSpPr>
          <p:nvPr>
            <p:ph type="sldNum" sz="quarter" idx="12"/>
          </p:nvPr>
        </p:nvSpPr>
        <p:spPr/>
        <p:txBody>
          <a:bodyPr/>
          <a:lstStyle/>
          <a:p>
            <a:fld id="{982DDAFE-7153-4BC3-88A6-94E03969A551}" type="slidenum">
              <a:rPr lang="uk-UA" smtClean="0"/>
              <a:t>‹№›</a:t>
            </a:fld>
            <a:endParaRPr lang="uk-UA"/>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Зображення з підписом">
    <p:spTree>
      <p:nvGrpSpPr>
        <p:cNvPr id="1" name=""/>
        <p:cNvGrpSpPr/>
        <p:nvPr/>
      </p:nvGrpSpPr>
      <p:grpSpPr>
        <a:xfrm>
          <a:off x="0" y="0"/>
          <a:ext cx="0" cy="0"/>
          <a:chOff x="0" y="0"/>
          <a:chExt cx="0" cy="0"/>
        </a:xfrm>
      </p:grpSpPr>
      <p:pic>
        <p:nvPicPr>
          <p:cNvPr id="11" name="Picture 10" descr="horizon.png"/>
          <p:cNvPicPr>
            <a:picLocks noChangeAspect="1"/>
          </p:cNvPicPr>
          <p:nvPr/>
        </p:nvPicPr>
        <p:blipFill>
          <a:blip r:embed="rId2" cstate="print"/>
          <a:stretch>
            <a:fillRect/>
          </a:stretch>
        </p:blipFill>
        <p:spPr>
          <a:xfrm>
            <a:off x="0" y="0"/>
            <a:ext cx="9144000" cy="6858000"/>
          </a:xfrm>
          <a:prstGeom prst="rect">
            <a:avLst/>
          </a:prstGeom>
        </p:spPr>
      </p:pic>
      <p:sp>
        <p:nvSpPr>
          <p:cNvPr id="2" name="Title 1"/>
          <p:cNvSpPr>
            <a:spLocks noGrp="1"/>
          </p:cNvSpPr>
          <p:nvPr>
            <p:ph type="title"/>
          </p:nvPr>
        </p:nvSpPr>
        <p:spPr>
          <a:xfrm>
            <a:off x="609600" y="1447800"/>
            <a:ext cx="2971800" cy="1097280"/>
          </a:xfrm>
        </p:spPr>
        <p:txBody>
          <a:bodyPr anchor="b"/>
          <a:lstStyle>
            <a:lvl1pPr algn="l">
              <a:defRPr sz="1800" b="0" i="0" cap="none" baseline="0">
                <a:solidFill>
                  <a:schemeClr val="tx2"/>
                </a:solidFill>
              </a:defRPr>
            </a:lvl1pPr>
          </a:lstStyle>
          <a:p>
            <a:r>
              <a:rPr lang="uk-UA" smtClean="0"/>
              <a:t>Зразок заголовка</a:t>
            </a:r>
            <a:endParaRPr lang="en-US" dirty="0"/>
          </a:p>
        </p:txBody>
      </p:sp>
      <p:sp>
        <p:nvSpPr>
          <p:cNvPr id="3" name="Picture Placeholder 2"/>
          <p:cNvSpPr>
            <a:spLocks noGrp="1"/>
          </p:cNvSpPr>
          <p:nvPr>
            <p:ph type="pic" idx="1"/>
          </p:nvPr>
        </p:nvSpPr>
        <p:spPr>
          <a:xfrm>
            <a:off x="4657344" y="1447800"/>
            <a:ext cx="3419856" cy="3474720"/>
          </a:xfrm>
          <a:custGeom>
            <a:avLst/>
            <a:gdLst>
              <a:gd name="connsiteX0" fmla="*/ 0 w 3419856"/>
              <a:gd name="connsiteY0" fmla="*/ 74450 h 3429000"/>
              <a:gd name="connsiteX1" fmla="*/ 21806 w 3419856"/>
              <a:gd name="connsiteY1" fmla="*/ 21806 h 3429000"/>
              <a:gd name="connsiteX2" fmla="*/ 74450 w 3419856"/>
              <a:gd name="connsiteY2" fmla="*/ 0 h 3429000"/>
              <a:gd name="connsiteX3" fmla="*/ 3345406 w 3419856"/>
              <a:gd name="connsiteY3" fmla="*/ 0 h 3429000"/>
              <a:gd name="connsiteX4" fmla="*/ 3398050 w 3419856"/>
              <a:gd name="connsiteY4" fmla="*/ 21806 h 3429000"/>
              <a:gd name="connsiteX5" fmla="*/ 3419856 w 3419856"/>
              <a:gd name="connsiteY5" fmla="*/ 74450 h 3429000"/>
              <a:gd name="connsiteX6" fmla="*/ 3419856 w 3419856"/>
              <a:gd name="connsiteY6" fmla="*/ 3354550 h 3429000"/>
              <a:gd name="connsiteX7" fmla="*/ 3398050 w 3419856"/>
              <a:gd name="connsiteY7" fmla="*/ 3407194 h 3429000"/>
              <a:gd name="connsiteX8" fmla="*/ 3345406 w 3419856"/>
              <a:gd name="connsiteY8" fmla="*/ 3429000 h 3429000"/>
              <a:gd name="connsiteX9" fmla="*/ 74450 w 3419856"/>
              <a:gd name="connsiteY9" fmla="*/ 3429000 h 3429000"/>
              <a:gd name="connsiteX10" fmla="*/ 21806 w 3419856"/>
              <a:gd name="connsiteY10" fmla="*/ 3407194 h 3429000"/>
              <a:gd name="connsiteX11" fmla="*/ 0 w 3419856"/>
              <a:gd name="connsiteY11" fmla="*/ 3354550 h 3429000"/>
              <a:gd name="connsiteX12" fmla="*/ 0 w 3419856"/>
              <a:gd name="connsiteY12" fmla="*/ 74450 h 3429000"/>
              <a:gd name="connsiteX0" fmla="*/ 0 w 3419856"/>
              <a:gd name="connsiteY0" fmla="*/ 74450 h 3429000"/>
              <a:gd name="connsiteX1" fmla="*/ 21806 w 3419856"/>
              <a:gd name="connsiteY1" fmla="*/ 21806 h 3429000"/>
              <a:gd name="connsiteX2" fmla="*/ 74450 w 3419856"/>
              <a:gd name="connsiteY2" fmla="*/ 0 h 3429000"/>
              <a:gd name="connsiteX3" fmla="*/ 3345406 w 3419856"/>
              <a:gd name="connsiteY3" fmla="*/ 0 h 3429000"/>
              <a:gd name="connsiteX4" fmla="*/ 3398050 w 3419856"/>
              <a:gd name="connsiteY4" fmla="*/ 21806 h 3429000"/>
              <a:gd name="connsiteX5" fmla="*/ 3419856 w 3419856"/>
              <a:gd name="connsiteY5" fmla="*/ 74450 h 3429000"/>
              <a:gd name="connsiteX6" fmla="*/ 3419856 w 3419856"/>
              <a:gd name="connsiteY6" fmla="*/ 3354550 h 3429000"/>
              <a:gd name="connsiteX7" fmla="*/ 3398050 w 3419856"/>
              <a:gd name="connsiteY7" fmla="*/ 3407194 h 3429000"/>
              <a:gd name="connsiteX8" fmla="*/ 3345406 w 3419856"/>
              <a:gd name="connsiteY8" fmla="*/ 3429000 h 3429000"/>
              <a:gd name="connsiteX9" fmla="*/ 21806 w 3419856"/>
              <a:gd name="connsiteY9" fmla="*/ 3407194 h 3429000"/>
              <a:gd name="connsiteX10" fmla="*/ 0 w 3419856"/>
              <a:gd name="connsiteY10" fmla="*/ 3354550 h 3429000"/>
              <a:gd name="connsiteX11" fmla="*/ 0 w 3419856"/>
              <a:gd name="connsiteY11" fmla="*/ 74450 h 3429000"/>
              <a:gd name="connsiteX0" fmla="*/ 0 w 3964392"/>
              <a:gd name="connsiteY0" fmla="*/ 74450 h 3415968"/>
              <a:gd name="connsiteX1" fmla="*/ 21806 w 3964392"/>
              <a:gd name="connsiteY1" fmla="*/ 21806 h 3415968"/>
              <a:gd name="connsiteX2" fmla="*/ 74450 w 3964392"/>
              <a:gd name="connsiteY2" fmla="*/ 0 h 3415968"/>
              <a:gd name="connsiteX3" fmla="*/ 3345406 w 3964392"/>
              <a:gd name="connsiteY3" fmla="*/ 0 h 3415968"/>
              <a:gd name="connsiteX4" fmla="*/ 3398050 w 3964392"/>
              <a:gd name="connsiteY4" fmla="*/ 21806 h 3415968"/>
              <a:gd name="connsiteX5" fmla="*/ 3419856 w 3964392"/>
              <a:gd name="connsiteY5" fmla="*/ 74450 h 3415968"/>
              <a:gd name="connsiteX6" fmla="*/ 3419856 w 3964392"/>
              <a:gd name="connsiteY6" fmla="*/ 3354550 h 3415968"/>
              <a:gd name="connsiteX7" fmla="*/ 3398050 w 3964392"/>
              <a:gd name="connsiteY7" fmla="*/ 3407194 h 3415968"/>
              <a:gd name="connsiteX8" fmla="*/ 21806 w 3964392"/>
              <a:gd name="connsiteY8" fmla="*/ 3407194 h 3415968"/>
              <a:gd name="connsiteX9" fmla="*/ 0 w 3964392"/>
              <a:gd name="connsiteY9" fmla="*/ 3354550 h 3415968"/>
              <a:gd name="connsiteX10" fmla="*/ 0 w 3964392"/>
              <a:gd name="connsiteY10" fmla="*/ 74450 h 3415968"/>
              <a:gd name="connsiteX0" fmla="*/ 0 w 3964392"/>
              <a:gd name="connsiteY0" fmla="*/ 74450 h 3415968"/>
              <a:gd name="connsiteX1" fmla="*/ 21806 w 3964392"/>
              <a:gd name="connsiteY1" fmla="*/ 21806 h 3415968"/>
              <a:gd name="connsiteX2" fmla="*/ 74450 w 3964392"/>
              <a:gd name="connsiteY2" fmla="*/ 0 h 3415968"/>
              <a:gd name="connsiteX3" fmla="*/ 3345406 w 3964392"/>
              <a:gd name="connsiteY3" fmla="*/ 0 h 3415968"/>
              <a:gd name="connsiteX4" fmla="*/ 3398050 w 3964392"/>
              <a:gd name="connsiteY4" fmla="*/ 21806 h 3415968"/>
              <a:gd name="connsiteX5" fmla="*/ 3419856 w 3964392"/>
              <a:gd name="connsiteY5" fmla="*/ 74450 h 3415968"/>
              <a:gd name="connsiteX6" fmla="*/ 3419856 w 3964392"/>
              <a:gd name="connsiteY6" fmla="*/ 3354550 h 3415968"/>
              <a:gd name="connsiteX7" fmla="*/ 3398050 w 3964392"/>
              <a:gd name="connsiteY7" fmla="*/ 3407194 h 3415968"/>
              <a:gd name="connsiteX8" fmla="*/ 21806 w 3964392"/>
              <a:gd name="connsiteY8" fmla="*/ 3407194 h 3415968"/>
              <a:gd name="connsiteX9" fmla="*/ 0 w 3964392"/>
              <a:gd name="connsiteY9" fmla="*/ 3354550 h 3415968"/>
              <a:gd name="connsiteX10" fmla="*/ 0 w 3964392"/>
              <a:gd name="connsiteY10" fmla="*/ 74450 h 3415968"/>
              <a:gd name="connsiteX0" fmla="*/ 0 w 3968026"/>
              <a:gd name="connsiteY0" fmla="*/ 74450 h 3910007"/>
              <a:gd name="connsiteX1" fmla="*/ 21806 w 3968026"/>
              <a:gd name="connsiteY1" fmla="*/ 21806 h 3910007"/>
              <a:gd name="connsiteX2" fmla="*/ 74450 w 3968026"/>
              <a:gd name="connsiteY2" fmla="*/ 0 h 3910007"/>
              <a:gd name="connsiteX3" fmla="*/ 3345406 w 3968026"/>
              <a:gd name="connsiteY3" fmla="*/ 0 h 3910007"/>
              <a:gd name="connsiteX4" fmla="*/ 3398050 w 3968026"/>
              <a:gd name="connsiteY4" fmla="*/ 21806 h 3910007"/>
              <a:gd name="connsiteX5" fmla="*/ 3419856 w 3968026"/>
              <a:gd name="connsiteY5" fmla="*/ 74450 h 3910007"/>
              <a:gd name="connsiteX6" fmla="*/ 3419856 w 3968026"/>
              <a:gd name="connsiteY6" fmla="*/ 3354550 h 3910007"/>
              <a:gd name="connsiteX7" fmla="*/ 3398050 w 3968026"/>
              <a:gd name="connsiteY7" fmla="*/ 3407194 h 3910007"/>
              <a:gd name="connsiteX8" fmla="*/ 0 w 3968026"/>
              <a:gd name="connsiteY8" fmla="*/ 3354550 h 3910007"/>
              <a:gd name="connsiteX9" fmla="*/ 0 w 3968026"/>
              <a:gd name="connsiteY9" fmla="*/ 74450 h 3910007"/>
              <a:gd name="connsiteX0" fmla="*/ 0 w 3419856"/>
              <a:gd name="connsiteY0" fmla="*/ 74450 h 3901233"/>
              <a:gd name="connsiteX1" fmla="*/ 21806 w 3419856"/>
              <a:gd name="connsiteY1" fmla="*/ 21806 h 3901233"/>
              <a:gd name="connsiteX2" fmla="*/ 74450 w 3419856"/>
              <a:gd name="connsiteY2" fmla="*/ 0 h 3901233"/>
              <a:gd name="connsiteX3" fmla="*/ 3345406 w 3419856"/>
              <a:gd name="connsiteY3" fmla="*/ 0 h 3901233"/>
              <a:gd name="connsiteX4" fmla="*/ 3398050 w 3419856"/>
              <a:gd name="connsiteY4" fmla="*/ 21806 h 3901233"/>
              <a:gd name="connsiteX5" fmla="*/ 3419856 w 3419856"/>
              <a:gd name="connsiteY5" fmla="*/ 74450 h 3901233"/>
              <a:gd name="connsiteX6" fmla="*/ 3419856 w 3419856"/>
              <a:gd name="connsiteY6" fmla="*/ 3354550 h 3901233"/>
              <a:gd name="connsiteX7" fmla="*/ 0 w 3419856"/>
              <a:gd name="connsiteY7" fmla="*/ 3354550 h 3901233"/>
              <a:gd name="connsiteX8" fmla="*/ 0 w 3419856"/>
              <a:gd name="connsiteY8" fmla="*/ 74450 h 3901233"/>
              <a:gd name="connsiteX0" fmla="*/ 0 w 3419856"/>
              <a:gd name="connsiteY0" fmla="*/ 74450 h 3354550"/>
              <a:gd name="connsiteX1" fmla="*/ 21806 w 3419856"/>
              <a:gd name="connsiteY1" fmla="*/ 21806 h 3354550"/>
              <a:gd name="connsiteX2" fmla="*/ 74450 w 3419856"/>
              <a:gd name="connsiteY2" fmla="*/ 0 h 3354550"/>
              <a:gd name="connsiteX3" fmla="*/ 3345406 w 3419856"/>
              <a:gd name="connsiteY3" fmla="*/ 0 h 3354550"/>
              <a:gd name="connsiteX4" fmla="*/ 3398050 w 3419856"/>
              <a:gd name="connsiteY4" fmla="*/ 21806 h 3354550"/>
              <a:gd name="connsiteX5" fmla="*/ 3419856 w 3419856"/>
              <a:gd name="connsiteY5" fmla="*/ 74450 h 3354550"/>
              <a:gd name="connsiteX6" fmla="*/ 3419856 w 3419856"/>
              <a:gd name="connsiteY6" fmla="*/ 3354550 h 3354550"/>
              <a:gd name="connsiteX7" fmla="*/ 0 w 3419856"/>
              <a:gd name="connsiteY7" fmla="*/ 3354550 h 3354550"/>
              <a:gd name="connsiteX8" fmla="*/ 0 w 3419856"/>
              <a:gd name="connsiteY8" fmla="*/ 74450 h 3354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9856" h="3354550">
                <a:moveTo>
                  <a:pt x="0" y="74450"/>
                </a:moveTo>
                <a:cubicBezTo>
                  <a:pt x="0" y="54705"/>
                  <a:pt x="7844" y="35768"/>
                  <a:pt x="21806" y="21806"/>
                </a:cubicBezTo>
                <a:cubicBezTo>
                  <a:pt x="35768" y="7844"/>
                  <a:pt x="54705" y="0"/>
                  <a:pt x="74450" y="0"/>
                </a:cubicBezTo>
                <a:lnTo>
                  <a:pt x="3345406" y="0"/>
                </a:lnTo>
                <a:cubicBezTo>
                  <a:pt x="3365151" y="0"/>
                  <a:pt x="3384088" y="7844"/>
                  <a:pt x="3398050" y="21806"/>
                </a:cubicBezTo>
                <a:cubicBezTo>
                  <a:pt x="3412012" y="35768"/>
                  <a:pt x="3419856" y="54705"/>
                  <a:pt x="3419856" y="74450"/>
                </a:cubicBezTo>
                <a:lnTo>
                  <a:pt x="3419856" y="3354550"/>
                </a:lnTo>
                <a:lnTo>
                  <a:pt x="0" y="3354550"/>
                </a:lnTo>
                <a:lnTo>
                  <a:pt x="0" y="74450"/>
                </a:lnTo>
                <a:close/>
              </a:path>
            </a:pathLst>
          </a:custGeom>
        </p:spPr>
        <p:txBody>
          <a:bodyPr>
            <a:normAutofit/>
          </a:bodyPr>
          <a:lstStyle>
            <a:lvl1pPr marL="0" indent="0" algn="ctr">
              <a:buNone/>
              <a:defRPr sz="2000" baseline="0">
                <a:solidFill>
                  <a:schemeClr val="tx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uk-UA" smtClean="0"/>
              <a:t>Клацніть піктограму, щоб додати зображення</a:t>
            </a:r>
            <a:endParaRPr lang="en-US" dirty="0"/>
          </a:p>
        </p:txBody>
      </p:sp>
      <p:sp>
        <p:nvSpPr>
          <p:cNvPr id="4" name="Text Placeholder 3"/>
          <p:cNvSpPr>
            <a:spLocks noGrp="1"/>
          </p:cNvSpPr>
          <p:nvPr>
            <p:ph type="body" sz="half" idx="2"/>
          </p:nvPr>
        </p:nvSpPr>
        <p:spPr>
          <a:xfrm>
            <a:off x="609600" y="2547890"/>
            <a:ext cx="2971800" cy="2405109"/>
          </a:xfrm>
        </p:spPr>
        <p:txBody>
          <a:bodyPr tIns="9144">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uk-UA" smtClean="0"/>
              <a:t>Зразок тексту</a:t>
            </a:r>
          </a:p>
        </p:txBody>
      </p:sp>
      <p:sp>
        <p:nvSpPr>
          <p:cNvPr id="5" name="Date Placeholder 4"/>
          <p:cNvSpPr>
            <a:spLocks noGrp="1"/>
          </p:cNvSpPr>
          <p:nvPr>
            <p:ph type="dt" sz="half" idx="10"/>
          </p:nvPr>
        </p:nvSpPr>
        <p:spPr/>
        <p:txBody>
          <a:bodyPr/>
          <a:lstStyle/>
          <a:p>
            <a:fld id="{1639E85C-7715-49F9-A1C2-7F71EB7CB8E4}" type="datetimeFigureOut">
              <a:rPr lang="uk-UA" smtClean="0"/>
              <a:t>25.03.2014</a:t>
            </a:fld>
            <a:endParaRPr lang="uk-UA"/>
          </a:p>
        </p:txBody>
      </p:sp>
      <p:sp>
        <p:nvSpPr>
          <p:cNvPr id="6" name="Footer Placeholder 5"/>
          <p:cNvSpPr>
            <a:spLocks noGrp="1"/>
          </p:cNvSpPr>
          <p:nvPr>
            <p:ph type="ftr" sz="quarter" idx="11"/>
          </p:nvPr>
        </p:nvSpPr>
        <p:spPr/>
        <p:txBody>
          <a:bodyPr/>
          <a:lstStyle/>
          <a:p>
            <a:endParaRPr lang="uk-UA"/>
          </a:p>
        </p:txBody>
      </p:sp>
      <p:sp>
        <p:nvSpPr>
          <p:cNvPr id="7" name="Slide Number Placeholder 6"/>
          <p:cNvSpPr>
            <a:spLocks noGrp="1"/>
          </p:cNvSpPr>
          <p:nvPr>
            <p:ph type="sldNum" sz="quarter" idx="12"/>
          </p:nvPr>
        </p:nvSpPr>
        <p:spPr/>
        <p:txBody>
          <a:bodyPr/>
          <a:lstStyle/>
          <a:p>
            <a:fld id="{982DDAFE-7153-4BC3-88A6-94E03969A551}" type="slidenum">
              <a:rPr lang="uk-UA" smtClean="0"/>
              <a:t>‹№›</a:t>
            </a:fld>
            <a:endParaRPr lang="uk-UA"/>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7" name="Picture 6" descr="horizon.png"/>
          <p:cNvPicPr>
            <a:picLocks noChangeAspect="1"/>
          </p:cNvPicPr>
          <p:nvPr/>
        </p:nvPicPr>
        <p:blipFill>
          <a:blip r:embed="rId13" cstate="print"/>
          <a:stretch>
            <a:fillRect/>
          </a:stretch>
        </p:blipFill>
        <p:spPr>
          <a:xfrm>
            <a:off x="0" y="0"/>
            <a:ext cx="9144000" cy="6858000"/>
          </a:xfrm>
          <a:prstGeom prst="rect">
            <a:avLst/>
          </a:prstGeom>
        </p:spPr>
      </p:pic>
      <p:sp>
        <p:nvSpPr>
          <p:cNvPr id="2" name="Title Placeholder 1"/>
          <p:cNvSpPr>
            <a:spLocks noGrp="1"/>
          </p:cNvSpPr>
          <p:nvPr>
            <p:ph type="title"/>
          </p:nvPr>
        </p:nvSpPr>
        <p:spPr>
          <a:xfrm>
            <a:off x="609600" y="274638"/>
            <a:ext cx="7924800" cy="1143000"/>
          </a:xfrm>
          <a:prstGeom prst="rect">
            <a:avLst/>
          </a:prstGeom>
        </p:spPr>
        <p:txBody>
          <a:bodyPr vert="horz" lIns="91440" tIns="45720" rIns="91440" bIns="45720" rtlCol="0" anchor="b" anchorCtr="0">
            <a:noAutofit/>
          </a:bodyPr>
          <a:lstStyle/>
          <a:p>
            <a:r>
              <a:rPr lang="uk-UA" smtClean="0"/>
              <a:t>Зразок заголовка</a:t>
            </a:r>
            <a:endParaRPr lang="en-US" dirty="0"/>
          </a:p>
        </p:txBody>
      </p:sp>
      <p:sp>
        <p:nvSpPr>
          <p:cNvPr id="3" name="Text Placeholder 2"/>
          <p:cNvSpPr>
            <a:spLocks noGrp="1"/>
          </p:cNvSpPr>
          <p:nvPr>
            <p:ph type="body" idx="1"/>
          </p:nvPr>
        </p:nvSpPr>
        <p:spPr>
          <a:xfrm>
            <a:off x="609600" y="1600200"/>
            <a:ext cx="7924800" cy="4525963"/>
          </a:xfrm>
          <a:prstGeom prst="rect">
            <a:avLst/>
          </a:prstGeom>
        </p:spPr>
        <p:txBody>
          <a:bodyPr vert="horz" lIns="91440" tIns="45720" rIns="91440" bIns="45720" rtlCol="0">
            <a:normAutofit/>
          </a:body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en-US" dirty="0" smtClean="0"/>
          </a:p>
        </p:txBody>
      </p:sp>
      <p:sp>
        <p:nvSpPr>
          <p:cNvPr id="4" name="Date Placeholder 3"/>
          <p:cNvSpPr>
            <a:spLocks noGrp="1"/>
          </p:cNvSpPr>
          <p:nvPr>
            <p:ph type="dt" sz="half" idx="2"/>
          </p:nvPr>
        </p:nvSpPr>
        <p:spPr>
          <a:xfrm>
            <a:off x="5715000" y="6356350"/>
            <a:ext cx="1524000" cy="365125"/>
          </a:xfrm>
          <a:prstGeom prst="rect">
            <a:avLst/>
          </a:prstGeom>
        </p:spPr>
        <p:txBody>
          <a:bodyPr vert="horz" lIns="91440" tIns="45720" rIns="91440" bIns="45720" rtlCol="0" anchor="ctr"/>
          <a:lstStyle>
            <a:lvl1pPr algn="r">
              <a:defRPr sz="1000" strike="noStrike" spc="60" baseline="0">
                <a:solidFill>
                  <a:schemeClr val="tx1"/>
                </a:solidFill>
              </a:defRPr>
            </a:lvl1pPr>
          </a:lstStyle>
          <a:p>
            <a:fld id="{1639E85C-7715-49F9-A1C2-7F71EB7CB8E4}" type="datetimeFigureOut">
              <a:rPr lang="uk-UA" smtClean="0"/>
              <a:t>25.03.2014</a:t>
            </a:fld>
            <a:endParaRPr lang="uk-UA"/>
          </a:p>
        </p:txBody>
      </p:sp>
      <p:sp>
        <p:nvSpPr>
          <p:cNvPr id="5" name="Footer Placeholder 4"/>
          <p:cNvSpPr>
            <a:spLocks noGrp="1"/>
          </p:cNvSpPr>
          <p:nvPr>
            <p:ph type="ftr" sz="quarter" idx="3"/>
          </p:nvPr>
        </p:nvSpPr>
        <p:spPr>
          <a:xfrm>
            <a:off x="609600" y="6356350"/>
            <a:ext cx="2895600" cy="365125"/>
          </a:xfrm>
          <a:prstGeom prst="rect">
            <a:avLst/>
          </a:prstGeom>
        </p:spPr>
        <p:txBody>
          <a:bodyPr vert="horz" lIns="91440" tIns="45720" rIns="91440" bIns="45720" rtlCol="0" anchor="ctr"/>
          <a:lstStyle>
            <a:lvl1pPr algn="l">
              <a:defRPr sz="1000" cap="all" spc="60" baseline="0">
                <a:solidFill>
                  <a:schemeClr val="tx1"/>
                </a:solidFill>
              </a:defRPr>
            </a:lvl1pPr>
          </a:lstStyle>
          <a:p>
            <a:endParaRPr lang="uk-UA"/>
          </a:p>
        </p:txBody>
      </p:sp>
      <p:sp>
        <p:nvSpPr>
          <p:cNvPr id="6" name="Slide Number Placeholder 5"/>
          <p:cNvSpPr>
            <a:spLocks noGrp="1"/>
          </p:cNvSpPr>
          <p:nvPr>
            <p:ph type="sldNum" sz="quarter" idx="4"/>
          </p:nvPr>
        </p:nvSpPr>
        <p:spPr>
          <a:xfrm>
            <a:off x="7543800" y="6356350"/>
            <a:ext cx="990600" cy="365125"/>
          </a:xfrm>
          <a:prstGeom prst="rect">
            <a:avLst/>
          </a:prstGeom>
        </p:spPr>
        <p:txBody>
          <a:bodyPr vert="horz" lIns="91440" tIns="45720" rIns="91440" bIns="45720" rtlCol="0" anchor="ctr"/>
          <a:lstStyle>
            <a:lvl1pPr algn="r">
              <a:defRPr sz="1100" baseline="0">
                <a:solidFill>
                  <a:schemeClr val="tx1"/>
                </a:solidFill>
              </a:defRPr>
            </a:lvl1pPr>
          </a:lstStyle>
          <a:p>
            <a:fld id="{982DDAFE-7153-4BC3-88A6-94E03969A551}" type="slidenum">
              <a:rPr lang="uk-UA" smtClean="0"/>
              <a:t>‹№›</a:t>
            </a:fld>
            <a:endParaRPr lang="uk-UA"/>
          </a:p>
        </p:txBody>
      </p:sp>
    </p:spTree>
  </p:cSld>
  <p:clrMap bg1="dk1" tx1="lt1" bg2="dk2" tx2="lt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spcBef>
          <a:spcPct val="0"/>
        </a:spcBef>
        <a:buNone/>
        <a:defRPr sz="30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1pPr>
      <a:lvl2pPr marL="742950" indent="-28575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2pPr>
      <a:lvl3pPr marL="1143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3pPr>
      <a:lvl4pPr marL="1600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4pPr>
      <a:lvl5pPr marL="20574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5pPr>
      <a:lvl6pPr marL="25146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6pPr>
      <a:lvl7pPr marL="29718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7pPr>
      <a:lvl8pPr marL="3429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8pPr>
      <a:lvl9pPr marL="3886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gi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gi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gi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C:\Users\Олена\Desktop\78209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5751"/>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ctrTitle"/>
          </p:nvPr>
        </p:nvSpPr>
        <p:spPr>
          <a:xfrm>
            <a:off x="827584" y="1412776"/>
            <a:ext cx="7772400" cy="4680520"/>
          </a:xfrm>
        </p:spPr>
        <p:txBody>
          <a:bodyPr/>
          <a:lstStyle/>
          <a:p>
            <a:r>
              <a:rPr lang="uk-UA" sz="4400" b="1" dirty="0" smtClean="0">
                <a:latin typeface="Arial Black" pitchFamily="34" charset="0"/>
              </a:rPr>
              <a:t>Як народжуються </a:t>
            </a:r>
            <a:br>
              <a:rPr lang="uk-UA" sz="4400" b="1" dirty="0" smtClean="0">
                <a:latin typeface="Arial Black" pitchFamily="34" charset="0"/>
              </a:rPr>
            </a:br>
            <a:r>
              <a:rPr lang="uk-UA" sz="4400" b="1" dirty="0">
                <a:latin typeface="Arial Black" pitchFamily="34" charset="0"/>
              </a:rPr>
              <a:t/>
            </a:r>
            <a:br>
              <a:rPr lang="uk-UA" sz="4400" b="1" dirty="0">
                <a:latin typeface="Arial Black" pitchFamily="34" charset="0"/>
              </a:rPr>
            </a:br>
            <a:r>
              <a:rPr lang="uk-UA" sz="4400" b="1" dirty="0" smtClean="0">
                <a:latin typeface="Arial Black" pitchFamily="34" charset="0"/>
              </a:rPr>
              <a:t/>
            </a:r>
            <a:br>
              <a:rPr lang="uk-UA" sz="4400" b="1" dirty="0" smtClean="0">
                <a:latin typeface="Arial Black" pitchFamily="34" charset="0"/>
              </a:rPr>
            </a:br>
            <a:r>
              <a:rPr lang="uk-UA" sz="4400" b="1" dirty="0" smtClean="0">
                <a:latin typeface="Arial Black" pitchFamily="34" charset="0"/>
              </a:rPr>
              <a:t/>
            </a:r>
            <a:br>
              <a:rPr lang="uk-UA" sz="4400" b="1" dirty="0" smtClean="0">
                <a:latin typeface="Arial Black" pitchFamily="34" charset="0"/>
              </a:rPr>
            </a:br>
            <a:r>
              <a:rPr lang="uk-UA" sz="4400" b="1" dirty="0">
                <a:latin typeface="Arial Black" pitchFamily="34" charset="0"/>
              </a:rPr>
              <a:t/>
            </a:r>
            <a:br>
              <a:rPr lang="uk-UA" sz="4400" b="1" dirty="0">
                <a:latin typeface="Arial Black" pitchFamily="34" charset="0"/>
              </a:rPr>
            </a:br>
            <a:r>
              <a:rPr lang="uk-UA" sz="4400" b="1" dirty="0" smtClean="0">
                <a:latin typeface="Arial Black" pitchFamily="34" charset="0"/>
              </a:rPr>
              <a:t/>
            </a:r>
            <a:br>
              <a:rPr lang="uk-UA" sz="4400" b="1" dirty="0" smtClean="0">
                <a:latin typeface="Arial Black" pitchFamily="34" charset="0"/>
              </a:rPr>
            </a:br>
            <a:r>
              <a:rPr lang="uk-UA" sz="4400" b="1" dirty="0">
                <a:latin typeface="Arial Black" pitchFamily="34" charset="0"/>
              </a:rPr>
              <a:t/>
            </a:r>
            <a:br>
              <a:rPr lang="uk-UA" sz="4400" b="1" dirty="0">
                <a:latin typeface="Arial Black" pitchFamily="34" charset="0"/>
              </a:rPr>
            </a:br>
            <a:r>
              <a:rPr lang="uk-UA" sz="4400" b="1" dirty="0" smtClean="0">
                <a:latin typeface="Arial Black" pitchFamily="34" charset="0"/>
              </a:rPr>
              <a:t>зірки?</a:t>
            </a:r>
            <a:endParaRPr lang="uk-UA" sz="4400" b="1" dirty="0">
              <a:latin typeface="Arial Black" pitchFamily="34" charset="0"/>
            </a:endParaRPr>
          </a:p>
        </p:txBody>
      </p:sp>
    </p:spTree>
    <p:extLst>
      <p:ext uri="{BB962C8B-B14F-4D97-AF65-F5344CB8AC3E}">
        <p14:creationId xmlns:p14="http://schemas.microsoft.com/office/powerpoint/2010/main" val="58587197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3" descr="C:\Users\Олена\Desktop\art-3D-анимация-гифки-солнечная-система-514962.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7101408"/>
          </a:xfrm>
          <a:prstGeom prst="rect">
            <a:avLst/>
          </a:prstGeom>
          <a:noFill/>
          <a:extLst>
            <a:ext uri="{909E8E84-426E-40DD-AFC4-6F175D3DCCD1}">
              <a14:hiddenFill xmlns:a14="http://schemas.microsoft.com/office/drawing/2010/main">
                <a:solidFill>
                  <a:srgbClr val="FFFFFF"/>
                </a:solidFill>
              </a14:hiddenFill>
            </a:ext>
          </a:extLst>
        </p:spPr>
      </p:pic>
      <p:sp>
        <p:nvSpPr>
          <p:cNvPr id="3" name="Місце для вмісту 2"/>
          <p:cNvSpPr>
            <a:spLocks noGrp="1"/>
          </p:cNvSpPr>
          <p:nvPr>
            <p:ph sz="quarter" idx="13"/>
          </p:nvPr>
        </p:nvSpPr>
        <p:spPr>
          <a:xfrm>
            <a:off x="683568" y="404664"/>
            <a:ext cx="7924800" cy="4114800"/>
          </a:xfrm>
        </p:spPr>
        <p:txBody>
          <a:bodyPr>
            <a:normAutofit/>
          </a:bodyPr>
          <a:lstStyle/>
          <a:p>
            <a:pPr algn="ctr"/>
            <a:r>
              <a:rPr lang="uk-UA" sz="2400" dirty="0"/>
              <a:t>Сонце перебувало в її центрі, тому і має найбільшу </a:t>
            </a:r>
            <a:r>
              <a:rPr lang="uk-UA" sz="2400" dirty="0" smtClean="0"/>
              <a:t>масу. </a:t>
            </a:r>
            <a:endParaRPr lang="uk-UA" sz="2400" dirty="0"/>
          </a:p>
        </p:txBody>
      </p:sp>
    </p:spTree>
    <p:extLst>
      <p:ext uri="{BB962C8B-B14F-4D97-AF65-F5344CB8AC3E}">
        <p14:creationId xmlns:p14="http://schemas.microsoft.com/office/powerpoint/2010/main" val="422991506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3" descr="C:\Users\Олена\Desktop\Jupiter-Animation-Mike-Salway.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378990" y="1268760"/>
            <a:ext cx="6423248" cy="6423248"/>
          </a:xfrm>
          <a:prstGeom prst="rect">
            <a:avLst/>
          </a:prstGeom>
          <a:noFill/>
          <a:extLst>
            <a:ext uri="{909E8E84-426E-40DD-AFC4-6F175D3DCCD1}">
              <a14:hiddenFill xmlns:a14="http://schemas.microsoft.com/office/drawing/2010/main">
                <a:solidFill>
                  <a:srgbClr val="FFFFFF"/>
                </a:solidFill>
              </a14:hiddenFill>
            </a:ext>
          </a:extLst>
        </p:spPr>
      </p:pic>
      <p:sp>
        <p:nvSpPr>
          <p:cNvPr id="3" name="Місце для вмісту 2"/>
          <p:cNvSpPr>
            <a:spLocks noGrp="1"/>
          </p:cNvSpPr>
          <p:nvPr>
            <p:ph sz="quarter" idx="13"/>
          </p:nvPr>
        </p:nvSpPr>
        <p:spPr>
          <a:xfrm>
            <a:off x="580864" y="116632"/>
            <a:ext cx="7924800" cy="4114800"/>
          </a:xfrm>
        </p:spPr>
        <p:txBody>
          <a:bodyPr/>
          <a:lstStyle/>
          <a:p>
            <a:pPr algn="ctr"/>
            <a:r>
              <a:rPr lang="uk-UA" dirty="0"/>
              <a:t>Юпітер, найбільша планета Сонячної системи, став би зіркою, якби його маса була б у десять разів більше. Тоді б всередині цієї планети почалися термоядерні реакції. Але Юпітер, як і всі планети-гіганти, вивільняє більше тепла, ніж отримує від Сонця, що говорить про досить великому тиску і температурі в центрі. Так що зірки просто повинні володіти величезною масою для того, щоб запустити "реактор", захований у них в центрі</a:t>
            </a:r>
          </a:p>
        </p:txBody>
      </p:sp>
    </p:spTree>
    <p:extLst>
      <p:ext uri="{BB962C8B-B14F-4D97-AF65-F5344CB8AC3E}">
        <p14:creationId xmlns:p14="http://schemas.microsoft.com/office/powerpoint/2010/main" val="373219845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Місце для вмісту 2"/>
          <p:cNvSpPr>
            <a:spLocks noGrp="1"/>
          </p:cNvSpPr>
          <p:nvPr>
            <p:ph sz="quarter" idx="13"/>
          </p:nvPr>
        </p:nvSpPr>
        <p:spPr>
          <a:xfrm>
            <a:off x="611560" y="332656"/>
            <a:ext cx="7924800" cy="4114800"/>
          </a:xfrm>
        </p:spPr>
        <p:txBody>
          <a:bodyPr/>
          <a:lstStyle/>
          <a:p>
            <a:pPr algn="ctr"/>
            <a:r>
              <a:rPr lang="uk-UA" dirty="0"/>
              <a:t>Всесвіт здебільшого складається з водню і гелію (в основному з водню). Тому і зірки, в яких і міститься велика частина речовини всесвіту, складаються з цих же елементів. І ці речовини є паливом для ядерних реакцій. Усередині Сонця водень перетворюється в гелій і при цьому випускається квант світла. Кожну секунду в результаті випромінювання маса Сонця зменшується приблизно на 4 мільйони тонн. Температура усередині Сонця досягає </a:t>
            </a:r>
            <a:r>
              <a:rPr lang="uk-UA" dirty="0" smtClean="0"/>
              <a:t>мільйона </a:t>
            </a:r>
            <a:r>
              <a:rPr lang="uk-UA" dirty="0"/>
              <a:t>градусів. Зовні - близько 6 тисяч. </a:t>
            </a:r>
          </a:p>
        </p:txBody>
      </p:sp>
      <p:pic>
        <p:nvPicPr>
          <p:cNvPr id="12290" name="Picture 2" descr="C:\Users\Олена\Desktop\animated-gifs-solar-flares.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2204864"/>
            <a:ext cx="9144000" cy="46531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192228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Місце для вмісту 2"/>
          <p:cNvSpPr>
            <a:spLocks noGrp="1"/>
          </p:cNvSpPr>
          <p:nvPr>
            <p:ph sz="quarter" idx="13"/>
          </p:nvPr>
        </p:nvSpPr>
        <p:spPr>
          <a:xfrm>
            <a:off x="611560" y="404664"/>
            <a:ext cx="7924800" cy="4114800"/>
          </a:xfrm>
        </p:spPr>
        <p:txBody>
          <a:bodyPr/>
          <a:lstStyle/>
          <a:p>
            <a:pPr algn="ctr"/>
            <a:r>
              <a:rPr lang="uk-UA" dirty="0"/>
              <a:t>"Ядерний реактор" всередині зірок служить кузнею для виникнення нових хімічних елементів. Адже спочатку Всесвіт складалася з водню і гелію, а вся інша таблиця Менделєєва, в тому числі і кисень, з'явилася завдяки зіркам. Міжзоряний простір збагачувалося новими елементами в результаті вибухів наднових зірок. </a:t>
            </a:r>
          </a:p>
        </p:txBody>
      </p:sp>
      <p:pic>
        <p:nvPicPr>
          <p:cNvPr id="13315" name="Picture 3" descr="C:\Users\Олена\Desktop\tumblr_lyl2tg0hCL1qz8t7ro1_500 (1).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844824"/>
            <a:ext cx="8218683" cy="46230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90620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Місце для вмісту 2"/>
          <p:cNvSpPr>
            <a:spLocks noGrp="1"/>
          </p:cNvSpPr>
          <p:nvPr>
            <p:ph sz="quarter" idx="13"/>
          </p:nvPr>
        </p:nvSpPr>
        <p:spPr>
          <a:xfrm>
            <a:off x="611560" y="404664"/>
            <a:ext cx="7924800" cy="4114800"/>
          </a:xfrm>
        </p:spPr>
        <p:txBody>
          <a:bodyPr/>
          <a:lstStyle/>
          <a:p>
            <a:pPr algn="ctr"/>
            <a:r>
              <a:rPr lang="uk-UA" dirty="0"/>
              <a:t>Якщо маса зірок набагато перевищує масу Сонця, то вони можуть перетворитися в об'єкти, які часто згадують у своїх оповіданнях письменники-фантасти - чорні діри. Маса зірки досягне такого значення, що навіть світло не зможе подолати колосальне тяжіння зірки. І зірки не стане видно. Існує теорія, за якою в центрі нашої галактики "Чумацький шлях" знаходиться чорна діра.</a:t>
            </a:r>
          </a:p>
        </p:txBody>
      </p:sp>
      <p:pic>
        <p:nvPicPr>
          <p:cNvPr id="14338" name="Picture 2" descr="C:\Users\Олена\Desktop\гифки-чёрная-дыра-Звезда-Смерти-песочница-512241.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2204864"/>
            <a:ext cx="7086777" cy="39863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870778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Users\Олена\Desktop\robert-zemeckis-contact-1997.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2826" y="0"/>
            <a:ext cx="9131174"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a:xfrm>
            <a:off x="755576" y="3501008"/>
            <a:ext cx="7924800" cy="1143000"/>
          </a:xfrm>
        </p:spPr>
        <p:txBody>
          <a:bodyPr/>
          <a:lstStyle/>
          <a:p>
            <a:pPr algn="ctr"/>
            <a:r>
              <a:rPr lang="uk-UA" sz="6000" b="1" dirty="0" smtClean="0"/>
              <a:t>Виконала учениця 11-А класу</a:t>
            </a:r>
            <a:br>
              <a:rPr lang="uk-UA" sz="6000" b="1" dirty="0" smtClean="0"/>
            </a:br>
            <a:r>
              <a:rPr lang="uk-UA" sz="6000" b="1" dirty="0" smtClean="0"/>
              <a:t>Сливка Олена</a:t>
            </a:r>
            <a:endParaRPr lang="uk-UA" sz="6000" b="1" dirty="0"/>
          </a:p>
        </p:txBody>
      </p:sp>
    </p:spTree>
    <p:extLst>
      <p:ext uri="{BB962C8B-B14F-4D97-AF65-F5344CB8AC3E}">
        <p14:creationId xmlns:p14="http://schemas.microsoft.com/office/powerpoint/2010/main" val="329934568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Місце для вмісту 2"/>
          <p:cNvSpPr>
            <a:spLocks noGrp="1"/>
          </p:cNvSpPr>
          <p:nvPr>
            <p:ph sz="quarter" idx="13"/>
          </p:nvPr>
        </p:nvSpPr>
        <p:spPr>
          <a:xfrm>
            <a:off x="611560" y="260648"/>
            <a:ext cx="7924800" cy="4114800"/>
          </a:xfrm>
        </p:spPr>
        <p:txBody>
          <a:bodyPr/>
          <a:lstStyle/>
          <a:p>
            <a:pPr algn="ctr"/>
            <a:endParaRPr lang="uk-UA" dirty="0" smtClean="0"/>
          </a:p>
          <a:p>
            <a:pPr algn="ctr"/>
            <a:r>
              <a:rPr lang="uk-UA" sz="2000" dirty="0" smtClean="0"/>
              <a:t>Світло </a:t>
            </a:r>
            <a:r>
              <a:rPr lang="uk-UA" sz="2000" dirty="0"/>
              <a:t>і тепло, які ми отримуємо щодня, нам дає Сонце. Сонце - це невичерпне джерело енергії, без якого життя на Землі було б неможливе. </a:t>
            </a:r>
          </a:p>
        </p:txBody>
      </p:sp>
      <p:pic>
        <p:nvPicPr>
          <p:cNvPr id="2050" name="Picture 2" descr="C:\Users\Олена\Desktop\x1_anim.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931" y="1988840"/>
            <a:ext cx="9148931" cy="48691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020216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Олена\Desktop\Zemlya-sozdani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Місце для вмісту 2"/>
          <p:cNvSpPr>
            <a:spLocks noGrp="1"/>
          </p:cNvSpPr>
          <p:nvPr>
            <p:ph sz="quarter" idx="13"/>
          </p:nvPr>
        </p:nvSpPr>
        <p:spPr>
          <a:xfrm>
            <a:off x="611560" y="260648"/>
            <a:ext cx="7924800" cy="4114800"/>
          </a:xfrm>
        </p:spPr>
        <p:txBody>
          <a:bodyPr/>
          <a:lstStyle/>
          <a:p>
            <a:pPr algn="ctr"/>
            <a:r>
              <a:rPr lang="ru-RU" sz="2800" dirty="0" err="1"/>
              <a:t>Сонце</a:t>
            </a:r>
            <a:r>
              <a:rPr lang="ru-RU" sz="2800" dirty="0"/>
              <a:t> не </a:t>
            </a:r>
            <a:r>
              <a:rPr lang="ru-RU" sz="2800" dirty="0" err="1"/>
              <a:t>тільки</a:t>
            </a:r>
            <a:r>
              <a:rPr lang="ru-RU" sz="2800" dirty="0"/>
              <a:t> </a:t>
            </a:r>
            <a:r>
              <a:rPr lang="ru-RU" sz="2800" dirty="0" err="1"/>
              <a:t>гріє</a:t>
            </a:r>
            <a:r>
              <a:rPr lang="ru-RU" sz="2800" dirty="0"/>
              <a:t> і </a:t>
            </a:r>
            <a:r>
              <a:rPr lang="ru-RU" sz="2800" dirty="0" err="1"/>
              <a:t>світить</a:t>
            </a:r>
            <a:r>
              <a:rPr lang="ru-RU" sz="2800" dirty="0"/>
              <a:t>, але </a:t>
            </a:r>
            <a:r>
              <a:rPr lang="ru-RU" sz="2800" dirty="0" err="1"/>
              <a:t>воно</a:t>
            </a:r>
            <a:r>
              <a:rPr lang="ru-RU" sz="2800" dirty="0"/>
              <a:t> </a:t>
            </a:r>
            <a:r>
              <a:rPr lang="ru-RU" sz="2800" dirty="0" err="1"/>
              <a:t>також</a:t>
            </a:r>
            <a:r>
              <a:rPr lang="ru-RU" sz="2800" dirty="0"/>
              <a:t> і </a:t>
            </a:r>
            <a:r>
              <a:rPr lang="ru-RU" sz="2800" dirty="0" err="1"/>
              <a:t>тримає</a:t>
            </a:r>
            <a:r>
              <a:rPr lang="ru-RU" sz="2800" dirty="0"/>
              <a:t> Землю в </a:t>
            </a:r>
            <a:r>
              <a:rPr lang="ru-RU" sz="2800" dirty="0" err="1"/>
              <a:t>своєму</a:t>
            </a:r>
            <a:r>
              <a:rPr lang="ru-RU" sz="2800" dirty="0"/>
              <a:t> </a:t>
            </a:r>
            <a:r>
              <a:rPr lang="ru-RU" sz="2800" dirty="0" err="1"/>
              <a:t>полі</a:t>
            </a:r>
            <a:r>
              <a:rPr lang="ru-RU" sz="2800" dirty="0"/>
              <a:t> </a:t>
            </a:r>
            <a:r>
              <a:rPr lang="ru-RU" sz="2800" dirty="0" err="1"/>
              <a:t>тяжіння</a:t>
            </a:r>
            <a:r>
              <a:rPr lang="ru-RU" sz="2800" dirty="0"/>
              <a:t>, </a:t>
            </a:r>
            <a:r>
              <a:rPr lang="ru-RU" sz="2800" dirty="0" err="1"/>
              <a:t>забезпечуючи</a:t>
            </a:r>
            <a:r>
              <a:rPr lang="ru-RU" sz="2800" dirty="0"/>
              <a:t> </a:t>
            </a:r>
            <a:r>
              <a:rPr lang="ru-RU" sz="2800" dirty="0" err="1"/>
              <a:t>тим</a:t>
            </a:r>
            <a:r>
              <a:rPr lang="ru-RU" sz="2800" dirty="0"/>
              <a:t> самим </a:t>
            </a:r>
            <a:r>
              <a:rPr lang="ru-RU" sz="2800" dirty="0" err="1"/>
              <a:t>зміну</a:t>
            </a:r>
            <a:r>
              <a:rPr lang="ru-RU" sz="2800" dirty="0"/>
              <a:t> </a:t>
            </a:r>
            <a:r>
              <a:rPr lang="ru-RU" sz="2800" dirty="0" err="1"/>
              <a:t>пір</a:t>
            </a:r>
            <a:r>
              <a:rPr lang="ru-RU" sz="2800" dirty="0"/>
              <a:t> року на </a:t>
            </a:r>
            <a:r>
              <a:rPr lang="ru-RU" sz="2800" dirty="0" err="1"/>
              <a:t>Землі</a:t>
            </a:r>
            <a:r>
              <a:rPr lang="ru-RU" sz="2800" dirty="0"/>
              <a:t>. </a:t>
            </a:r>
          </a:p>
          <a:p>
            <a:pPr marL="0" indent="0">
              <a:buNone/>
            </a:pPr>
            <a:endParaRPr lang="uk-UA" dirty="0"/>
          </a:p>
        </p:txBody>
      </p:sp>
    </p:spTree>
    <p:extLst>
      <p:ext uri="{BB962C8B-B14F-4D97-AF65-F5344CB8AC3E}">
        <p14:creationId xmlns:p14="http://schemas.microsoft.com/office/powerpoint/2010/main" val="121503609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Олена\Desktop\m101.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13376"/>
          </a:xfrm>
          <a:prstGeom prst="rect">
            <a:avLst/>
          </a:prstGeom>
          <a:noFill/>
          <a:extLst>
            <a:ext uri="{909E8E84-426E-40DD-AFC4-6F175D3DCCD1}">
              <a14:hiddenFill xmlns:a14="http://schemas.microsoft.com/office/drawing/2010/main">
                <a:solidFill>
                  <a:srgbClr val="FFFFFF"/>
                </a:solidFill>
              </a14:hiddenFill>
            </a:ext>
          </a:extLst>
        </p:spPr>
      </p:pic>
      <p:sp>
        <p:nvSpPr>
          <p:cNvPr id="3" name="Місце для вмісту 2"/>
          <p:cNvSpPr>
            <a:spLocks noGrp="1"/>
          </p:cNvSpPr>
          <p:nvPr>
            <p:ph sz="quarter" idx="13"/>
          </p:nvPr>
        </p:nvSpPr>
        <p:spPr>
          <a:xfrm>
            <a:off x="609600" y="548680"/>
            <a:ext cx="7924800" cy="4114800"/>
          </a:xfrm>
        </p:spPr>
        <p:txBody>
          <a:bodyPr>
            <a:normAutofit/>
          </a:bodyPr>
          <a:lstStyle/>
          <a:p>
            <a:pPr algn="ctr"/>
            <a:r>
              <a:rPr lang="uk-UA" sz="2400" dirty="0"/>
              <a:t>Але Сонце - це </a:t>
            </a:r>
            <a:r>
              <a:rPr lang="uk-UA" sz="2400" dirty="0" smtClean="0"/>
              <a:t>посередня </a:t>
            </a:r>
            <a:r>
              <a:rPr lang="uk-UA" sz="2400" dirty="0"/>
              <a:t>зірка, і нічим не примітна в порівнянні з більшістю зірок. У нашій галактиці знаходяться багато мільярдів зірок, а у Всесвіті знаходяться багато мільярдів галактик. </a:t>
            </a:r>
          </a:p>
        </p:txBody>
      </p:sp>
    </p:spTree>
    <p:extLst>
      <p:ext uri="{BB962C8B-B14F-4D97-AF65-F5344CB8AC3E}">
        <p14:creationId xmlns:p14="http://schemas.microsoft.com/office/powerpoint/2010/main" val="23905662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Олена\Desktop\tumannost-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Місце для вмісту 2"/>
          <p:cNvSpPr>
            <a:spLocks noGrp="1"/>
          </p:cNvSpPr>
          <p:nvPr>
            <p:ph sz="quarter" idx="13"/>
          </p:nvPr>
        </p:nvSpPr>
        <p:spPr>
          <a:xfrm>
            <a:off x="609600" y="1628800"/>
            <a:ext cx="7924800" cy="4114800"/>
          </a:xfrm>
        </p:spPr>
        <p:txBody>
          <a:bodyPr>
            <a:normAutofit/>
          </a:bodyPr>
          <a:lstStyle/>
          <a:p>
            <a:pPr algn="ctr"/>
            <a:r>
              <a:rPr lang="uk-UA" sz="3200" b="1" dirty="0"/>
              <a:t>Зірки - це найбільші астрономічні об'єкти. З'являються вони з речовини, що заповнює Всесвіт (міжзоряної речовини). </a:t>
            </a:r>
          </a:p>
        </p:txBody>
      </p:sp>
    </p:spTree>
    <p:extLst>
      <p:ext uri="{BB962C8B-B14F-4D97-AF65-F5344CB8AC3E}">
        <p14:creationId xmlns:p14="http://schemas.microsoft.com/office/powerpoint/2010/main" val="299087400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Олена\Desktop\76354586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72" y="0"/>
            <a:ext cx="9134928"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Місце для вмісту 2"/>
          <p:cNvSpPr>
            <a:spLocks noGrp="1"/>
          </p:cNvSpPr>
          <p:nvPr>
            <p:ph sz="quarter" idx="13"/>
          </p:nvPr>
        </p:nvSpPr>
        <p:spPr>
          <a:xfrm>
            <a:off x="614136" y="260648"/>
            <a:ext cx="7924800" cy="4114800"/>
          </a:xfrm>
        </p:spPr>
        <p:txBody>
          <a:bodyPr/>
          <a:lstStyle/>
          <a:p>
            <a:pPr algn="ctr"/>
            <a:r>
              <a:rPr lang="uk-UA" sz="2000" dirty="0" smtClean="0"/>
              <a:t>Згідно закону </a:t>
            </a:r>
            <a:r>
              <a:rPr lang="uk-UA" sz="2000" dirty="0"/>
              <a:t>всесвітнього тяжіння всі тіла притягуються одне до одного. І чим більша маса тіл, тим сильніше вони притягуються. Тому утворення зірки відбувається шляхом </a:t>
            </a:r>
            <a:r>
              <a:rPr lang="uk-UA" sz="2000" dirty="0" smtClean="0"/>
              <a:t>притягання </a:t>
            </a:r>
            <a:r>
              <a:rPr lang="uk-UA" sz="2000" dirty="0"/>
              <a:t>один до одного частинок міжзоряного газу і їх подальшого ущільнення. </a:t>
            </a:r>
          </a:p>
          <a:p>
            <a:pPr marL="0" indent="0" algn="ctr">
              <a:buNone/>
            </a:pPr>
            <a:endParaRPr lang="uk-UA" dirty="0"/>
          </a:p>
        </p:txBody>
      </p:sp>
    </p:spTree>
    <p:extLst>
      <p:ext uri="{BB962C8B-B14F-4D97-AF65-F5344CB8AC3E}">
        <p14:creationId xmlns:p14="http://schemas.microsoft.com/office/powerpoint/2010/main" val="417601744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Олена\Desktop\56317641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83" y="0"/>
            <a:ext cx="9172584"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Місце для вмісту 2"/>
          <p:cNvSpPr>
            <a:spLocks noGrp="1"/>
          </p:cNvSpPr>
          <p:nvPr>
            <p:ph sz="quarter" idx="13"/>
          </p:nvPr>
        </p:nvSpPr>
        <p:spPr>
          <a:xfrm>
            <a:off x="611560" y="332656"/>
            <a:ext cx="7924800" cy="4114800"/>
          </a:xfrm>
        </p:spPr>
        <p:txBody>
          <a:bodyPr/>
          <a:lstStyle/>
          <a:p>
            <a:pPr algn="ctr"/>
            <a:r>
              <a:rPr lang="uk-UA" dirty="0"/>
              <a:t>Маса такого об'єкта зростає шляхом постійного поповнення його речовиною. В кінцевому підсумку маса досягає якогось певного значення. Якщо це значення не дуже велике, то цей об'єкт стає астероїдом або планетою. Але якщо маса досягає такого значення, що всередині утворюється колосальний тиск, що стимулює початок термоядерних реакцій, то об'єкт починає випромінювати світло. Так народжується зірка. </a:t>
            </a:r>
          </a:p>
        </p:txBody>
      </p:sp>
    </p:spTree>
    <p:extLst>
      <p:ext uri="{BB962C8B-B14F-4D97-AF65-F5344CB8AC3E}">
        <p14:creationId xmlns:p14="http://schemas.microsoft.com/office/powerpoint/2010/main" val="187212072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3" descr="C:\Users\Олена\Desktop\tumblr_lyl2tg0hCL1qz8t7ro1_500.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Місце для вмісту 2"/>
          <p:cNvSpPr>
            <a:spLocks noGrp="1"/>
          </p:cNvSpPr>
          <p:nvPr>
            <p:ph sz="quarter" idx="13"/>
          </p:nvPr>
        </p:nvSpPr>
        <p:spPr>
          <a:xfrm>
            <a:off x="611560" y="692696"/>
            <a:ext cx="7924800" cy="4114800"/>
          </a:xfrm>
        </p:spPr>
        <p:txBody>
          <a:bodyPr>
            <a:normAutofit/>
          </a:bodyPr>
          <a:lstStyle/>
          <a:p>
            <a:pPr algn="ctr"/>
            <a:r>
              <a:rPr lang="ru-RU" sz="2400" dirty="0" err="1"/>
              <a:t>Зірка</a:t>
            </a:r>
            <a:r>
              <a:rPr lang="ru-RU" sz="2400" dirty="0"/>
              <a:t> - </a:t>
            </a:r>
            <a:r>
              <a:rPr lang="ru-RU" sz="2400" dirty="0" err="1"/>
              <a:t>це</a:t>
            </a:r>
            <a:r>
              <a:rPr lang="ru-RU" sz="2400" dirty="0"/>
              <a:t> </a:t>
            </a:r>
            <a:r>
              <a:rPr lang="ru-RU" sz="2400" dirty="0" err="1"/>
              <a:t>величезний</a:t>
            </a:r>
            <a:r>
              <a:rPr lang="ru-RU" sz="2400" dirty="0"/>
              <a:t> </a:t>
            </a:r>
            <a:r>
              <a:rPr lang="ru-RU" sz="2400" dirty="0" err="1"/>
              <a:t>сферичний</a:t>
            </a:r>
            <a:r>
              <a:rPr lang="ru-RU" sz="2400" dirty="0"/>
              <a:t> </a:t>
            </a:r>
            <a:r>
              <a:rPr lang="ru-RU" sz="2400" dirty="0" err="1"/>
              <a:t>об'єкт</a:t>
            </a:r>
            <a:r>
              <a:rPr lang="ru-RU" sz="2400" dirty="0"/>
              <a:t> </a:t>
            </a:r>
            <a:r>
              <a:rPr lang="ru-RU" sz="2400" dirty="0" err="1"/>
              <a:t>колосальної</a:t>
            </a:r>
            <a:r>
              <a:rPr lang="ru-RU" sz="2400" dirty="0"/>
              <a:t> </a:t>
            </a:r>
            <a:r>
              <a:rPr lang="ru-RU" sz="2400" dirty="0" err="1"/>
              <a:t>маси</a:t>
            </a:r>
            <a:r>
              <a:rPr lang="ru-RU" sz="2400" dirty="0"/>
              <a:t>, </a:t>
            </a:r>
            <a:r>
              <a:rPr lang="ru-RU" sz="2400" dirty="0" err="1"/>
              <a:t>це</a:t>
            </a:r>
            <a:r>
              <a:rPr lang="ru-RU" sz="2400" dirty="0"/>
              <a:t> </a:t>
            </a:r>
            <a:r>
              <a:rPr lang="ru-RU" sz="2400" dirty="0" err="1"/>
              <a:t>концентроване</a:t>
            </a:r>
            <a:r>
              <a:rPr lang="ru-RU" sz="2400" dirty="0"/>
              <a:t> </a:t>
            </a:r>
            <a:r>
              <a:rPr lang="ru-RU" sz="2400" dirty="0" err="1"/>
              <a:t>скупчення</a:t>
            </a:r>
            <a:r>
              <a:rPr lang="ru-RU" sz="2400" dirty="0"/>
              <a:t> </a:t>
            </a:r>
            <a:r>
              <a:rPr lang="ru-RU" sz="2400" dirty="0" err="1"/>
              <a:t>речовини</a:t>
            </a:r>
            <a:r>
              <a:rPr lang="ru-RU" sz="2400" dirty="0"/>
              <a:t>. </a:t>
            </a:r>
            <a:r>
              <a:rPr lang="ru-RU" sz="2400" dirty="0" err="1"/>
              <a:t>Сонце</a:t>
            </a:r>
            <a:r>
              <a:rPr lang="ru-RU" sz="2400" dirty="0"/>
              <a:t> </a:t>
            </a:r>
            <a:r>
              <a:rPr lang="ru-RU" sz="2400" dirty="0" err="1"/>
              <a:t>містить</a:t>
            </a:r>
            <a:r>
              <a:rPr lang="ru-RU" sz="2400" dirty="0"/>
              <a:t> в </a:t>
            </a:r>
            <a:r>
              <a:rPr lang="ru-RU" sz="2400" dirty="0" err="1"/>
              <a:t>собі</a:t>
            </a:r>
            <a:r>
              <a:rPr lang="ru-RU" sz="2400" dirty="0"/>
              <a:t> </a:t>
            </a:r>
            <a:r>
              <a:rPr lang="ru-RU" sz="2400" dirty="0" err="1"/>
              <a:t>більше</a:t>
            </a:r>
            <a:r>
              <a:rPr lang="ru-RU" sz="2400" dirty="0"/>
              <a:t> 99% </a:t>
            </a:r>
            <a:r>
              <a:rPr lang="ru-RU" sz="2400" dirty="0" err="1"/>
              <a:t>від</a:t>
            </a:r>
            <a:r>
              <a:rPr lang="ru-RU" sz="2400" dirty="0"/>
              <a:t> </a:t>
            </a:r>
            <a:r>
              <a:rPr lang="ru-RU" sz="2400" dirty="0" err="1"/>
              <a:t>маси</a:t>
            </a:r>
            <a:r>
              <a:rPr lang="ru-RU" sz="2400" dirty="0"/>
              <a:t> </a:t>
            </a:r>
            <a:r>
              <a:rPr lang="ru-RU" sz="2400" dirty="0" err="1"/>
              <a:t>всієї</a:t>
            </a:r>
            <a:r>
              <a:rPr lang="ru-RU" sz="2400" dirty="0"/>
              <a:t> </a:t>
            </a:r>
            <a:r>
              <a:rPr lang="ru-RU" sz="2400" dirty="0" err="1"/>
              <a:t>Сонячної</a:t>
            </a:r>
            <a:r>
              <a:rPr lang="ru-RU" sz="2400" dirty="0"/>
              <a:t> </a:t>
            </a:r>
            <a:r>
              <a:rPr lang="ru-RU" sz="2400" dirty="0" err="1"/>
              <a:t>системи</a:t>
            </a:r>
            <a:r>
              <a:rPr lang="ru-RU" sz="2400" dirty="0"/>
              <a:t>. </a:t>
            </a:r>
            <a:endParaRPr lang="uk-UA" sz="2400" dirty="0"/>
          </a:p>
        </p:txBody>
      </p:sp>
    </p:spTree>
    <p:extLst>
      <p:ext uri="{BB962C8B-B14F-4D97-AF65-F5344CB8AC3E}">
        <p14:creationId xmlns:p14="http://schemas.microsoft.com/office/powerpoint/2010/main" val="238431919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Олена\Desktop\475450bb.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26389"/>
            <a:ext cx="9144000" cy="6884389"/>
          </a:xfrm>
          <a:prstGeom prst="rect">
            <a:avLst/>
          </a:prstGeom>
          <a:noFill/>
          <a:extLst>
            <a:ext uri="{909E8E84-426E-40DD-AFC4-6F175D3DCCD1}">
              <a14:hiddenFill xmlns:a14="http://schemas.microsoft.com/office/drawing/2010/main">
                <a:solidFill>
                  <a:srgbClr val="FFFFFF"/>
                </a:solidFill>
              </a14:hiddenFill>
            </a:ext>
          </a:extLst>
        </p:spPr>
      </p:pic>
      <p:sp>
        <p:nvSpPr>
          <p:cNvPr id="3" name="Місце для вмісту 2"/>
          <p:cNvSpPr>
            <a:spLocks noGrp="1"/>
          </p:cNvSpPr>
          <p:nvPr>
            <p:ph sz="quarter" idx="13"/>
          </p:nvPr>
        </p:nvSpPr>
        <p:spPr>
          <a:xfrm>
            <a:off x="611560" y="332656"/>
            <a:ext cx="7924800" cy="4114800"/>
          </a:xfrm>
        </p:spPr>
        <p:txBody>
          <a:bodyPr>
            <a:normAutofit/>
          </a:bodyPr>
          <a:lstStyle/>
          <a:p>
            <a:pPr algn="ctr"/>
            <a:r>
              <a:rPr lang="uk-UA" sz="2000" dirty="0" smtClean="0"/>
              <a:t>Всі </a:t>
            </a:r>
            <a:r>
              <a:rPr lang="uk-UA" sz="2000" dirty="0"/>
              <a:t>планети Сонячної системи обертаються в одну й ту ж сторону навколо Сонця. І саме Сонце обертається в ту ж сторону навколо власної осі. Це говорить про те, що Сонце і планети мають спільну історію </a:t>
            </a:r>
            <a:r>
              <a:rPr lang="uk-UA" sz="2000" dirty="0" smtClean="0"/>
              <a:t>утворення. </a:t>
            </a:r>
            <a:r>
              <a:rPr lang="uk-UA" sz="2000" dirty="0"/>
              <a:t>Вони утворилися з </a:t>
            </a:r>
            <a:r>
              <a:rPr lang="uk-UA" sz="2000" dirty="0" smtClean="0"/>
              <a:t>однієї </a:t>
            </a:r>
            <a:r>
              <a:rPr lang="uk-UA" sz="2000" dirty="0"/>
              <a:t>протопланетної хмари. </a:t>
            </a:r>
          </a:p>
        </p:txBody>
      </p:sp>
    </p:spTree>
    <p:extLst>
      <p:ext uri="{BB962C8B-B14F-4D97-AF65-F5344CB8AC3E}">
        <p14:creationId xmlns:p14="http://schemas.microsoft.com/office/powerpoint/2010/main" val="3920880181"/>
      </p:ext>
    </p:extLst>
  </p:cSld>
  <p:clrMapOvr>
    <a:masterClrMapping/>
  </p:clrMapOvr>
  <p:timing>
    <p:tnLst>
      <p:par>
        <p:cTn id="1" dur="indefinite" restart="never" nodeType="tmRoot"/>
      </p:par>
    </p:tnLst>
  </p:timing>
</p:sld>
</file>

<file path=ppt/theme/theme1.xml><?xml version="1.0" encoding="utf-8"?>
<a:theme xmlns:a="http://schemas.openxmlformats.org/drawingml/2006/main" name="Горизонт">
  <a:themeElements>
    <a:clrScheme name="Горизонт">
      <a:dk1>
        <a:srgbClr val="000000"/>
      </a:dk1>
      <a:lt1>
        <a:srgbClr val="FFFFFF"/>
      </a:lt1>
      <a:dk2>
        <a:srgbClr val="1F2123"/>
      </a:dk2>
      <a:lt2>
        <a:srgbClr val="DC9E1F"/>
      </a:lt2>
      <a:accent1>
        <a:srgbClr val="7E97AD"/>
      </a:accent1>
      <a:accent2>
        <a:srgbClr val="CC8E60"/>
      </a:accent2>
      <a:accent3>
        <a:srgbClr val="7A6A60"/>
      </a:accent3>
      <a:accent4>
        <a:srgbClr val="B4936D"/>
      </a:accent4>
      <a:accent5>
        <a:srgbClr val="67787B"/>
      </a:accent5>
      <a:accent6>
        <a:srgbClr val="9D936F"/>
      </a:accent6>
      <a:hlink>
        <a:srgbClr val="646464"/>
      </a:hlink>
      <a:folHlink>
        <a:srgbClr val="969696"/>
      </a:folHlink>
    </a:clrScheme>
    <a:fontScheme name="Горизонт">
      <a:majorFont>
        <a:latin typeface="Arial Narrow"/>
        <a:ea typeface=""/>
        <a:cs typeface=""/>
        <a:font script="Jpan" typeface="HGｺﾞｼｯｸM"/>
        <a:font script="Hang" typeface="HY얕은샘물M"/>
        <a:font script="Hans" typeface="方正姚体"/>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Narrow"/>
        <a:ea typeface=""/>
        <a:cs typeface=""/>
        <a:font script="Jpan" typeface="HGｺﾞｼｯｸM"/>
        <a:font script="Hang" typeface="HY얕은샘물M"/>
        <a:font script="Hans" typeface="方正姚体"/>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Горизонт">
      <a:fillStyleLst>
        <a:solidFill>
          <a:schemeClr val="phClr"/>
        </a:solidFill>
        <a:gradFill rotWithShape="1">
          <a:gsLst>
            <a:gs pos="0">
              <a:schemeClr val="phClr">
                <a:tint val="83000"/>
                <a:shade val="100000"/>
                <a:satMod val="100000"/>
              </a:schemeClr>
            </a:gs>
            <a:gs pos="100000">
              <a:schemeClr val="phClr">
                <a:tint val="61000"/>
                <a:alpha val="100000"/>
                <a:satMod val="200000"/>
              </a:schemeClr>
            </a:gs>
          </a:gsLst>
          <a:path path="circle">
            <a:fillToRect l="100000" t="100000" r="100000" b="100000"/>
          </a:path>
        </a:gradFill>
        <a:gradFill rotWithShape="1">
          <a:gsLst>
            <a:gs pos="0">
              <a:schemeClr val="phClr">
                <a:shade val="85000"/>
              </a:schemeClr>
            </a:gs>
            <a:gs pos="100000">
              <a:schemeClr val="phClr">
                <a:tint val="90000"/>
                <a:alpha val="100000"/>
                <a:satMod val="20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2924" dir="5400000" rotWithShape="0">
              <a:srgbClr val="000000">
                <a:alpha val="40000"/>
              </a:srgbClr>
            </a:outerShdw>
          </a:effectLst>
        </a:effectStyle>
        <a:effectStyle>
          <a:effectLst>
            <a:outerShdw blurRad="50800" dist="25400" dir="5400000" rotWithShape="0">
              <a:srgbClr val="000000">
                <a:alpha val="40000"/>
              </a:srgbClr>
            </a:outerShdw>
          </a:effectLst>
          <a:scene3d>
            <a:camera prst="orthographicFront">
              <a:rot lat="0" lon="0" rev="0"/>
            </a:camera>
            <a:lightRig rig="flat" dir="t">
              <a:rot lat="0" lon="0" rev="3600000"/>
            </a:lightRig>
          </a:scene3d>
          <a:sp3d prstMaterial="flat">
            <a:bevelT w="34925" h="47625" prst="coolSlant"/>
          </a:sp3d>
        </a:effectStyle>
      </a:effectStyleLst>
      <a:bgFillStyleLst>
        <a:solidFill>
          <a:schemeClr val="phClr"/>
        </a:solidFill>
        <a:gradFill rotWithShape="1">
          <a:gsLst>
            <a:gs pos="0">
              <a:schemeClr val="phClr">
                <a:tint val="96000"/>
                <a:shade val="100000"/>
                <a:alpha val="100000"/>
                <a:satMod val="140000"/>
              </a:schemeClr>
            </a:gs>
            <a:gs pos="31000">
              <a:schemeClr val="phClr">
                <a:tint val="100000"/>
                <a:shade val="90000"/>
                <a:alpha val="100000"/>
              </a:schemeClr>
            </a:gs>
            <a:gs pos="100000">
              <a:schemeClr val="phClr">
                <a:tint val="100000"/>
                <a:shade val="80000"/>
                <a:alpha val="100000"/>
              </a:schemeClr>
            </a:gs>
          </a:gsLst>
          <a:lin ang="5400000" scaled="0"/>
        </a:gradFill>
        <a:gradFill rotWithShape="1">
          <a:gsLst>
            <a:gs pos="0">
              <a:schemeClr val="phClr">
                <a:tint val="96000"/>
                <a:shade val="100000"/>
                <a:alpha val="100000"/>
                <a:satMod val="180000"/>
              </a:schemeClr>
            </a:gs>
            <a:gs pos="41000">
              <a:schemeClr val="phClr">
                <a:tint val="100000"/>
                <a:shade val="100000"/>
                <a:alpha val="100000"/>
                <a:satMod val="150000"/>
              </a:schemeClr>
            </a:gs>
            <a:gs pos="100000">
              <a:schemeClr val="phClr">
                <a:tint val="100000"/>
                <a:shade val="65000"/>
                <a:alpha val="100000"/>
              </a:schemeClr>
            </a:gs>
          </a:gsLst>
          <a:path path="circle">
            <a:fillToRect l="50000" t="80000" r="100000" b="10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Horizon</Template>
  <TotalTime>132</TotalTime>
  <Words>577</Words>
  <Application>Microsoft Office PowerPoint</Application>
  <PresentationFormat>Екран (4:3)</PresentationFormat>
  <Paragraphs>16</Paragraphs>
  <Slides>15</Slides>
  <Notes>0</Notes>
  <HiddenSlides>0</HiddenSlides>
  <MMClips>0</MMClips>
  <ScaleCrop>false</ScaleCrop>
  <HeadingPairs>
    <vt:vector size="4" baseType="variant">
      <vt:variant>
        <vt:lpstr>Тема</vt:lpstr>
      </vt:variant>
      <vt:variant>
        <vt:i4>1</vt:i4>
      </vt:variant>
      <vt:variant>
        <vt:lpstr>Заголовки слайдів</vt:lpstr>
      </vt:variant>
      <vt:variant>
        <vt:i4>15</vt:i4>
      </vt:variant>
    </vt:vector>
  </HeadingPairs>
  <TitlesOfParts>
    <vt:vector size="16" baseType="lpstr">
      <vt:lpstr>Горизонт</vt:lpstr>
      <vt:lpstr>Як народжуються        зірки?</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Виконала учениця 11-А класу Сливка Олена</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Як народжуються зірки?</dc:title>
  <dc:creator>Олена</dc:creator>
  <cp:lastModifiedBy>Олена</cp:lastModifiedBy>
  <cp:revision>12</cp:revision>
  <dcterms:created xsi:type="dcterms:W3CDTF">2014-03-25T19:19:21Z</dcterms:created>
  <dcterms:modified xsi:type="dcterms:W3CDTF">2014-03-25T21:32:06Z</dcterms:modified>
</cp:coreProperties>
</file>