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FA3549-7B25-4362-9FE3-70ADB55FBF3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0F0047-CF55-46C6-85C3-C6EA5088D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k.wikipedia.org/wiki/%D0%92%D1%96%D0%BB%D1%8C%D1%8F%D0%BC_%D0%93%D0%B5%D1%80%D1%88%D0%B5%D0%BB%D1%8C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8%D0%BA%D0%B0_%D0%9C%D0%B0%D0%B3%D0%B5%D0%BB%D0%BB%D0%B0%D0%BD%D0%BE%D0%B2%D0%B0_%D0%A5%D0%BC%D0%B0%D1%80%D0%B0" TargetMode="External"/><Relationship Id="rId3" Type="http://schemas.openxmlformats.org/officeDocument/2006/relationships/hyperlink" Target="http://uk.wikipedia.org/wiki/%D0%A7%D1%83%D0%BC%D0%B0%D1%86%D1%8C%D0%BA%D0%B8%D0%B9_%D0%A8%D0%BB%D1%8F%D1%85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uk.wikipedia.org/wiki/%D0%95%D0%B2%D0%BE%D0%BB%D1%8E%D1%86%D1%96%D1%8F_%D0%B7%D1%96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7%D0%BE%D1%80%D1%8F%D0%BD%D1%96_%D0%B0%D1%81%D0%BE%D1%86%D1%96%D0%B0%D1%86%D1%96%D1%97" TargetMode="External"/><Relationship Id="rId5" Type="http://schemas.openxmlformats.org/officeDocument/2006/relationships/hyperlink" Target="http://uk.wikipedia.org/wiki/%D0%9F%D0%BE%D0%B4%D0%B2%D1%96%D0%B9%D0%BD%D1%96_%D0%B7%D0%BE%D1%80%D1%96" TargetMode="External"/><Relationship Id="rId4" Type="http://schemas.openxmlformats.org/officeDocument/2006/relationships/hyperlink" Target="http://uk.wikipedia.org/wiki/%D0%90%D1%81%D1%82%D1%80%D0%BE%D1%84%D1%96%D0%B7%D0%B8%D0%BA%D0%B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k.wikipedia.org/w/index.php?title=%D0%9A%D1%96%D0%BD%D0%B5%D0%BC%D0%B0%D1%82%D0%B8%D0%BA%D0%B8&amp;action=edit&amp;redlink=1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uk.wikipedia.org/w/index.php?title=%D0%97%D1%96%D1%80%D0%BA%D0%BE%D0%B2%D0%B0_%D0%BA%D1%96%D0%BD%D0%B5%D0%BC%D0%B0%D1%82%D0%B8%D0%BA%D0%B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0%D1%82%D0%B5%D0%BC%D0%B0%D1%82%D0%B8%D1%87%D0%BD%D0%B0_%D1%81%D1%82%D0%B0%D1%82%D0%B8%D1%81%D1%82%D0%B8%D0%BA%D0%B0" TargetMode="External"/><Relationship Id="rId5" Type="http://schemas.openxmlformats.org/officeDocument/2006/relationships/hyperlink" Target="http://uk.wikipedia.org/w/index.php?title=%D0%90%D1%81%D1%82%D1%80%D0%BE%D0%BD%D0%BE%D0%BC%D1%96%D1%87%D0%BD%D0%B0_%D1%81%D1%82%D0%B0%D1%82%D0%B8%D1%81%D1%82%D0%B8%D0%BA%D0%B0&amp;action=edit&amp;redlink=1" TargetMode="External"/><Relationship Id="rId4" Type="http://schemas.openxmlformats.org/officeDocument/2006/relationships/hyperlink" Target="http://uk.wikipedia.org/w/index.php?title=%D0%97%D1%96%D1%80%D0%BA%D0%BE%D0%B2%D0%B0_%D0%B4%D0%B8%D0%BD%D0%B0%D0%BC%D1%96%D0%BA%D0%B0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E%D0%B4%D1%81%D1%82%D0%B2%D0%BE" TargetMode="External"/><Relationship Id="rId7" Type="http://schemas.openxmlformats.org/officeDocument/2006/relationships/image" Target="../media/image31.gif"/><Relationship Id="rId2" Type="http://schemas.openxmlformats.org/officeDocument/2006/relationships/hyperlink" Target="http://uk.wikipedia.org/wiki/%D0%92%D1%81%D0%B5%D1%81%D0%B2%D1%96%D1%8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hyperlink" Target="http://uk.wikipedia.org/w/index.php?title=%D0%92%D0%BE%D0%BB%D1%8C%D1%84_%D0%9A%D1%80%D1%96%D1%81%D1%82%D1%96%D0%B0%D0%BD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uk.wikipedia.org/wiki/%D0%9F%D1%80%D0%BE%D1%81%D1%82%D1%96%D1%80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uk.wikipedia.org/wiki/%D0%9C%D0%B0%D1%81%D1%88%D1%82%D0%B0%D0%B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hyperlink" Target="http://uk.wikipedia.org/wiki/%D0%AF%D0%B2%D0%B8%D1%89%D0%B5" TargetMode="External"/><Relationship Id="rId4" Type="http://schemas.openxmlformats.org/officeDocument/2006/relationships/hyperlink" Target="http://uk.wikipedia.org/wiki/%D0%A7%D0%B0%D1%81" TargetMode="Externa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uk.wikipedia.org/wiki/%D0%96%D0%B8%D1%82%D1%82%D1%8F" TargetMode="External"/><Relationship Id="rId7" Type="http://schemas.openxmlformats.org/officeDocument/2006/relationships/hyperlink" Target="http://uk.wikipedia.org/wiki/%D0%9E%D0%BA%D1%83%D0%BB%D1%8C%D1%82%D0%B8%D0%B7%D0%BC" TargetMode="External"/><Relationship Id="rId2" Type="http://schemas.openxmlformats.org/officeDocument/2006/relationships/hyperlink" Target="http://uk.wikipedia.org/wiki/%D0%92%D1%96%D1%80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5%D0%B7%D0%BE%D1%82%D0%B5%D1%80%D0%B8%D0%BA%D0%B0" TargetMode="External"/><Relationship Id="rId5" Type="http://schemas.openxmlformats.org/officeDocument/2006/relationships/hyperlink" Target="http://uk.wikipedia.org/wiki/%D0%95%D1%81%D1%85%D0%B0%D1%82%D0%BE%D0%BB%D0%BE%D0%B3%D1%96%D1%8F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://uk.wikipedia.org/wiki/%D0%94%D0%BE%D0%B3%D0%BC%D0%B0" TargetMode="External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5%D1%85%D0%B0%D0%BD%D1%96%D0%BA%D0%B0" TargetMode="External"/><Relationship Id="rId2" Type="http://schemas.openxmlformats.org/officeDocument/2006/relationships/hyperlink" Target="http://uk.wikipedia.org/wiki/%D0%90%D1%81%D1%82%D1%80%D0%BE%D0%BD%D0%BE%D0%BC%D1%96%D1%8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0%BD%D1%8F%D1%87%D0%BD%D0%B0_%D1%81%D0%B8%D1%81%D1%82%D0%B5%D0%BC%D0%B0" TargetMode="External"/><Relationship Id="rId2" Type="http://schemas.openxmlformats.org/officeDocument/2006/relationships/hyperlink" Target="http://uk.wikipedia.org/wiki/%D0%9F%D0%BB%D0%B0%D0%BD%D0%B5%D1%82%D0%B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hyperlink" Target="http://uk.wikipedia.org/wiki/%D0%90%D1%81%D1%82%D1%80%D0%BE%D0%BD%D0%BE%D0%BC%D1%96%D1%87%D0%BD%D0%B8%D0%B9_%D0%BE%D0%B1%27%D1%94%D0%BA%D1%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5%D0%B1%D0%B5%D1%81%D0%BD%D0%B5_%D1%82%D1%96%D0%BB%D0%BE" TargetMode="External"/><Relationship Id="rId13" Type="http://schemas.openxmlformats.org/officeDocument/2006/relationships/hyperlink" Target="http://uk.wikipedia.org/wiki/1970-%D1%82%D1%96" TargetMode="External"/><Relationship Id="rId18" Type="http://schemas.openxmlformats.org/officeDocument/2006/relationships/hyperlink" Target="http://uk.wikipedia.org/wiki/%D0%A5%D0%B0%D0%B1%D0%B1%D0%BB_(%D1%82%D0%B5%D0%BB%D0%B5%D1%81%D0%BA%D0%BE%D0%BF)" TargetMode="External"/><Relationship Id="rId3" Type="http://schemas.openxmlformats.org/officeDocument/2006/relationships/hyperlink" Target="http://uk.wikipedia.org/wiki/8_%D1%81%D1%82%D0%BE%D0%BB%D1%96%D1%82%D1%82%D1%8F_%D0%B4%D0%BE_%D0%BD._%D0%B5." TargetMode="External"/><Relationship Id="rId21" Type="http://schemas.openxmlformats.org/officeDocument/2006/relationships/image" Target="../media/image7.jpeg"/><Relationship Id="rId7" Type="http://schemas.openxmlformats.org/officeDocument/2006/relationships/hyperlink" Target="http://uk.wikipedia.org/wiki/%D0%9C%D0%BE%D0%B4%D0%B5%D0%BB%D1%8C" TargetMode="External"/><Relationship Id="rId12" Type="http://schemas.openxmlformats.org/officeDocument/2006/relationships/hyperlink" Target="http://uk.wikipedia.org/wiki/%D0%97%D0%B0%D0%BA%D0%BE%D0%BD%D0%B8_%D0%9D%D1%8C%D1%8E%D1%82%D0%BE%D0%BD%D0%B0" TargetMode="External"/><Relationship Id="rId17" Type="http://schemas.openxmlformats.org/officeDocument/2006/relationships/hyperlink" Target="http://uk.wikipedia.org/w/index.php?title=%D0%90%D0%B2%D1%82%D0%BE%D0%BC%D0%B0%D1%82%D0%B8%D0%B7%D0%BE%D0%B2%D0%B0%D0%BD%D0%B8%D0%B9_%D0%BA%D0%BE%D0%BC%D0%BF%D0%BB%D0%B5%D0%BA%D1%81&amp;action=edit&amp;redlink=1" TargetMode="External"/><Relationship Id="rId2" Type="http://schemas.openxmlformats.org/officeDocument/2006/relationships/hyperlink" Target="http://uk.wikipedia.org/wiki/%D0%92%D0%B0%D0%B2%D0%B8%D0%BB%D0%BE%D0%BD" TargetMode="External"/><Relationship Id="rId16" Type="http://schemas.openxmlformats.org/officeDocument/2006/relationships/hyperlink" Target="http://uk.wikipedia.org/wiki/%D0%A8%D0%A1%D0%97" TargetMode="External"/><Relationship Id="rId20" Type="http://schemas.openxmlformats.org/officeDocument/2006/relationships/hyperlink" Target="http://uk.wikipedia.org/wiki/%D0%93%D0%B5%D1%80%D1%88%D0%B5%D0%BB%D1%8C_(%D0%BA%D0%BE%D1%81%D0%BC%D1%96%D1%87%D0%BD%D0%B8%D0%B9_%D1%82%D0%B5%D0%BB%D0%B5%D1%81%D0%BA%D0%BE%D0%BF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F%D1%82%D0%BE%D0%BB%D0%B5%D0%BC%D0%B5%D0%B9" TargetMode="External"/><Relationship Id="rId11" Type="http://schemas.openxmlformats.org/officeDocument/2006/relationships/hyperlink" Target="http://uk.wikipedia.org/wiki/%D0%9A%D0%B5%D0%BF%D0%BB%D0%B5%D1%80%D0%B0_%D0%B7%D0%B0%D0%BA%D0%BE%D0%BD%D0%B8" TargetMode="External"/><Relationship Id="rId5" Type="http://schemas.openxmlformats.org/officeDocument/2006/relationships/hyperlink" Target="http://uk.wikipedia.org/wiki/%D0%93%D0%B5%D0%BE%D1%86%D0%B5%D0%BD%D1%82%D1%80%D0%B8%D1%87%D0%BD%D0%B0_%D1%81%D0%B8%D1%81%D1%82%D0%B5%D0%BC%D0%B0_%D1%81%D0%B2%D1%96%D1%82%D1%83" TargetMode="External"/><Relationship Id="rId15" Type="http://schemas.openxmlformats.org/officeDocument/2006/relationships/hyperlink" Target="http://uk.wikipedia.org/wiki/%D0%92%D1%81%D0%B5%D1%81%D0%B2%D1%96%D1%82" TargetMode="External"/><Relationship Id="rId23" Type="http://schemas.openxmlformats.org/officeDocument/2006/relationships/image" Target="../media/image9.jpeg"/><Relationship Id="rId10" Type="http://schemas.openxmlformats.org/officeDocument/2006/relationships/hyperlink" Target="http://uk.wikipedia.org/wiki/%D0%93%D0%B5%D0%BB%D1%96%D0%BE%D1%86%D0%B5%D0%BD%D1%82%D1%80%D0%B8%D1%87%D0%BD%D0%B0_%D1%81%D0%B8%D1%81%D1%82%D0%B5%D0%BC%D0%B0_%D1%81%D0%B2%D1%96%D1%82%D1%83" TargetMode="External"/><Relationship Id="rId19" Type="http://schemas.openxmlformats.org/officeDocument/2006/relationships/hyperlink" Target="http://uk.wikipedia.org/wiki/Hipparcos" TargetMode="External"/><Relationship Id="rId4" Type="http://schemas.openxmlformats.org/officeDocument/2006/relationships/hyperlink" Target="http://uk.wikipedia.org/wiki/2_%D1%81%D1%82%D0%BE%D0%BB%D1%96%D1%82%D1%82%D1%8F" TargetMode="External"/><Relationship Id="rId9" Type="http://schemas.openxmlformats.org/officeDocument/2006/relationships/hyperlink" Target="http://uk.wikipedia.org/wiki/1543" TargetMode="External"/><Relationship Id="rId14" Type="http://schemas.openxmlformats.org/officeDocument/2006/relationships/hyperlink" Target="http://uk.wikipedia.org/wiki/20_%D1%81%D1%82%D0%BE%D0%BB%D1%96%D1%82%D1%82%D1%8F" TargetMode="External"/><Relationship Id="rId2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3%D0%BD%D1%96%D0%B2%D0%B5%D1%80%D1%81%D0%B0%D0%BB%D1%8C%D0%BD%D0%B8%D0%B9_%D1%96%D0%BD%D1%81%D1%82%D1%80%D1%83%D0%BC%D0%B5%D0%BD%D1%82&amp;action=edit&amp;redlink=1" TargetMode="External"/><Relationship Id="rId3" Type="http://schemas.openxmlformats.org/officeDocument/2006/relationships/hyperlink" Target="http://uk.wikipedia.org/wiki/%D0%9E%D0%B1%D1%81%D0%B5%D1%80%D0%B2%D0%B0%D1%82%D0%BE%D1%80%D1%96%D1%8F" TargetMode="External"/><Relationship Id="rId7" Type="http://schemas.openxmlformats.org/officeDocument/2006/relationships/hyperlink" Target="http://uk.wikipedia.org/wiki/%D0%A2%D0%B5%D0%BE%D0%B4%D0%BE%D0%BB%D1%96%D1%82" TargetMode="External"/><Relationship Id="rId2" Type="http://schemas.openxmlformats.org/officeDocument/2006/relationships/hyperlink" Target="http://uk.wikipedia.org/w/index.php?title=%D0%90%D1%81%D1%82%D1%80%D0%BE%D0%BC%D0%B5%D1%82%D1%80%D0%B8%D1%87%D0%BD%D1%96_%D1%81%D0%BF%D0%BE%D1%81%D1%82%D0%B5%D1%80%D0%B5%D0%B6%D0%B5%D0%BD%D0%BD%D1%8F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/index.php?title=%D0%92%D0%B5%D1%80%D1%82%D0%B8%D0%BA%D0%B0%D0%BB%D1%8C%D0%BD%D0%B8%D0%B9_%D0%BA%D1%80%D1%83%D0%B3&amp;action=edit&amp;redlink=1" TargetMode="External"/><Relationship Id="rId11" Type="http://schemas.openxmlformats.org/officeDocument/2006/relationships/image" Target="../media/image12.gif"/><Relationship Id="rId5" Type="http://schemas.openxmlformats.org/officeDocument/2006/relationships/hyperlink" Target="http://uk.wikipedia.org/w/index.php?title=%D0%9F%D0%B0%D1%81%D0%B0%D0%B6%D0%BD%D0%B8%D0%B9_%D1%96%D0%BD%D1%81%D1%82%D1%80%D1%83%D0%BC%D0%B5%D0%BD%D1%82&amp;action=edit&amp;redlink=1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uk.wikipedia.org/w/index.php?title=%D0%9C%D0%B5%D1%80%D0%B8%D0%B4%D1%96%D0%B0%D0%BD%D0%BD%D0%B8%D0%B9_%D0%BA%D1%80%D1%83%D0%B3&amp;action=edit&amp;redlink=1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1%80%D0%B0%D0%BB%D0%B0%D0%BA%D1%81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uk.wikipedia.org/wiki/%D0%A1%D0%B8%D1%81%D1%82%D0%B5%D0%BC%D0%B8_%D0%BD%D0%B5%D0%B1%D0%B5%D1%81%D0%BD%D0%B8%D1%85_%D0%BA%D0%BE%D0%BE%D1%80%D0%B4%D0%B8%D0%BD%D0%B0%D1%82" TargetMode="External"/><Relationship Id="rId7" Type="http://schemas.openxmlformats.org/officeDocument/2006/relationships/hyperlink" Target="http://uk.wikipedia.org/wiki/%D0%A0%D0%B5%D1%84%D1%80%D0%B0%D0%BA%D1%86%D1%96%D1%8F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" Type="http://schemas.openxmlformats.org/officeDocument/2006/relationships/hyperlink" Target="http://uk.wikipedia.org/w/index.php?title=%D0%A1%D1%84%D0%B5%D1%80%D0%B8%D1%87%D0%BD%D0%B0_%D0%B0%D1%81%D1%82%D1%80%D0%BE%D0%BD%D0%BE%D0%BC%D1%96%D1%8F&amp;action=edit&amp;redlink=1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0%D0%B1%D0%B5%D1%80%D0%B0%D1%86%D1%96%D1%8F" TargetMode="External"/><Relationship Id="rId11" Type="http://schemas.openxmlformats.org/officeDocument/2006/relationships/hyperlink" Target="http://uk.wikipedia.org/wiki/%D0%9F%D1%80%D0%B0%D0%BA%D1%82%D0%B8%D1%87%D0%BD%D0%B0_%D0%B0%D1%81%D1%82%D1%80%D0%BE%D0%BD%D0%BE%D0%BC%D1%96%D1%8F" TargetMode="External"/><Relationship Id="rId5" Type="http://schemas.openxmlformats.org/officeDocument/2006/relationships/hyperlink" Target="http://uk.wikipedia.org/wiki/%D0%9D%D1%83%D1%82%D0%B0%D1%86%D1%96%D1%8F" TargetMode="External"/><Relationship Id="rId15" Type="http://schemas.openxmlformats.org/officeDocument/2006/relationships/image" Target="../media/image16.jpeg"/><Relationship Id="rId10" Type="http://schemas.openxmlformats.org/officeDocument/2006/relationships/hyperlink" Target="http://uk.wikipedia.org/wiki/%D0%90%D1%81%D1%82%D1%80%D0%BE%D0%BD%D0%BE%D0%BC%D1%96%D1%87%D0%BD%D1%96_%D0%BA%D0%B0%D1%82%D0%B0%D0%BB%D0%BE%D0%B3%D0%B8" TargetMode="External"/><Relationship Id="rId4" Type="http://schemas.openxmlformats.org/officeDocument/2006/relationships/hyperlink" Target="http://uk.wikipedia.org/wiki/%D0%9F%D1%80%D0%B5%D1%86%D0%B5%D1%81%D1%96%D1%8F" TargetMode="External"/><Relationship Id="rId9" Type="http://schemas.openxmlformats.org/officeDocument/2006/relationships/hyperlink" Target="http://uk.wikipedia.org/w/index.php?title=%D0%A4%D1%83%D0%BD%D0%B4%D0%B0%D0%BC%D0%B5%D0%BD%D1%82%D0%B0%D0%BB%D1%8C%D0%BD%D0%B0_%D0%B0%D1%81%D1%82%D1%80%D0%BE%D0%BD%D0%BE%D0%BC%D1%96%D1%8F&amp;action=edit&amp;redlink=1" TargetMode="Externa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F%D1%96%D1%80%D0%B0%D0%BB%D1%8C%D0%BD%D0%B0_%D0%B3%D0%B0%D0%BB%D0%B0%D0%BA%D1%82%D0%B8%D0%BA%D0%B0" TargetMode="External"/><Relationship Id="rId3" Type="http://schemas.openxmlformats.org/officeDocument/2006/relationships/hyperlink" Target="http://uk.wikipedia.org/wiki/%D0%A4%D1%96%D0%B7%D0%B8%D0%BA%D0%B0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uk.wikipedia.org/wiki/%D0%90%D1%81%D1%82%D1%80%D0%BE%D0%BD%D0%BE%D0%BC%D1%96%D1%8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A4%D0%BE%D1%82%D0%BE%D0%B3%D1%80%D0%B0%D1%84%D1%96%D1%8F" TargetMode="External"/><Relationship Id="rId11" Type="http://schemas.openxmlformats.org/officeDocument/2006/relationships/hyperlink" Target="http://uk.wikipedia.org/wiki/%D0%A1%D0%B2%D1%96%D1%82%D0%BB%D0%BE%D0%B2%D0%B8%D0%B9_%D1%80%D1%96%D0%BA" TargetMode="External"/><Relationship Id="rId5" Type="http://schemas.openxmlformats.org/officeDocument/2006/relationships/hyperlink" Target="http://uk.wikipedia.org/wiki/%D0%A1%D0%BF%D0%B5%D0%BA%D1%82%D1%80%D0%B0%D0%BB%D1%8C%D0%BD%D0%B8%D0%B9_%D0%B0%D0%BD%D0%B0%D0%BB%D1%96%D0%B7" TargetMode="External"/><Relationship Id="rId10" Type="http://schemas.openxmlformats.org/officeDocument/2006/relationships/hyperlink" Target="http://uk.wikipedia.org/wiki/%D0%92%D0%BE%D0%BB%D0%BE%D1%81%D1%81%D1%8F_%D0%92%D0%B5%D1%80%D0%BE%D0%BD%D1%96%D0%BA%D0%B8_(%D1%81%D1%83%D0%B7%D1%96%D1%80'%D1%8F)" TargetMode="External"/><Relationship Id="rId4" Type="http://schemas.openxmlformats.org/officeDocument/2006/relationships/hyperlink" Target="http://uk.wikipedia.org/wiki/%D0%92%D1%81%D0%B5%D1%81%D0%B2%D1%96%D1%82" TargetMode="External"/><Relationship Id="rId9" Type="http://schemas.openxmlformats.org/officeDocument/2006/relationships/hyperlink" Target="http://uk.wikipedia.org/wiki/%D0%A1%D1%83%D0%B7%D1%96%D1%80'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C%D1%96%D0%BD%D0%BD%D1%96_%D0%B7%D0%BE%D1%80%D1%96" TargetMode="External"/><Relationship Id="rId13" Type="http://schemas.openxmlformats.org/officeDocument/2006/relationships/hyperlink" Target="http://uk.wikipedia.org/wiki/%D0%9C%D1%96%D0%B6%D0%B7%D0%BE%D1%80%D1%8F%D0%BD%D0%B5_%D1%81%D0%B5%D1%80%D0%B5%D0%B4%D0%BE%D0%B2%D0%B8%D1%89%D0%B5" TargetMode="External"/><Relationship Id="rId18" Type="http://schemas.openxmlformats.org/officeDocument/2006/relationships/hyperlink" Target="http://uk.wikipedia.org/w/index.php?title=%D0%95%D0%B2%D0%BE%D0%BB%D1%8E%D1%86%D1%96%D1%8F_%D0%B3%D0%B0%D0%BB%D0%B0%D0%BA%D1%82%D0%B8%D0%BA&amp;action=edit&amp;redlink=1" TargetMode="External"/><Relationship Id="rId3" Type="http://schemas.openxmlformats.org/officeDocument/2006/relationships/hyperlink" Target="http://uk.wikipedia.org/w/index.php?title=%D0%9C%D0%BE%D0%B4%D0%B5%D0%BB%D1%96_%D0%92%D1%81%D0%B5%D1%81%D0%B2%D1%96%D1%82%D1%83&amp;action=edit&amp;redlink=1" TargetMode="External"/><Relationship Id="rId21" Type="http://schemas.openxmlformats.org/officeDocument/2006/relationships/hyperlink" Target="http://uk.wikipedia.org/wiki/%D0%9C%D1%96%D1%81%D1%8F%D1%86%D1%8C_(%D1%81%D1%83%D0%BF%D1%83%D1%82%D0%BD%D0%B8%D0%BA)" TargetMode="External"/><Relationship Id="rId7" Type="http://schemas.openxmlformats.org/officeDocument/2006/relationships/hyperlink" Target="http://uk.wikipedia.org/wiki/%D0%9C%D0%B0%D0%B3%D0%BD%D1%96%D1%82%D0%BE%D0%B3%D1%96%D0%B4%D1%80%D0%BE%D0%B4%D0%B8%D0%BD%D0%B0%D0%BC%D1%96%D0%BA%D0%B0" TargetMode="External"/><Relationship Id="rId12" Type="http://schemas.openxmlformats.org/officeDocument/2006/relationships/hyperlink" Target="http://uk.wikipedia.org/wiki/%D0%97%D0%BE%D1%80%D1%8F%D0%BD%D1%96_%D0%B0%D1%81%D0%BE%D1%86%D1%96%D0%B0%D1%86%D1%96%D1%97" TargetMode="External"/><Relationship Id="rId17" Type="http://schemas.openxmlformats.org/officeDocument/2006/relationships/hyperlink" Target="http://uk.wikipedia.org/wiki/%D0%97%D0%BE%D1%80%D1%8F%D0%BD%D0%B0_%D1%81%D0%B8%D1%81%D1%82%D0%B5%D0%BC%D0%B0" TargetMode="External"/><Relationship Id="rId2" Type="http://schemas.openxmlformats.org/officeDocument/2006/relationships/hyperlink" Target="http://uk.wikipedia.org/wiki/%D0%95%D0%BB%D0%B5%D0%BC%D0%B5%D0%BD%D1%82%D0%B0%D1%80%D0%BD%D1%96_%D1%87%D0%B0%D1%81%D1%82%D0%B8%D0%BD%D0%BA%D0%B8" TargetMode="External"/><Relationship Id="rId16" Type="http://schemas.openxmlformats.org/officeDocument/2006/relationships/hyperlink" Target="http://uk.wikipedia.org/wiki/%D0%94%D0%B8%D0%BD%D0%B0%D0%BC%D1%96%D0%BA%D0%B0" TargetMode="External"/><Relationship Id="rId20" Type="http://schemas.openxmlformats.org/officeDocument/2006/relationships/hyperlink" Target="http://uk.wikipedia.org/w/index.php?title=%D0%A2%D0%B5%D0%BF%D0%BB%D0%BE%D0%B2%D0%B5_%D1%80%D0%B0%D0%B4%D1%96%D0%BE%D0%B2%D0%B8%D0%BF%D1%80%D0%BE%D0%BC%D1%96%D0%BD%D1%8E%D0%B2%D0%B0%D0%BD%D0%BD%D1%8F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/index.php?title=%D0%93%D0%B0%D0%B7%D0%BE%D0%B3%D1%96%D0%B4%D1%80%D0%BE%D0%B4%D0%B8%D0%BD%D0%B0%D0%BC%D1%96%D0%BA%D0%B0&amp;action=edit&amp;redlink=1" TargetMode="External"/><Relationship Id="rId11" Type="http://schemas.openxmlformats.org/officeDocument/2006/relationships/hyperlink" Target="http://uk.wikipedia.org/wiki/%D0%97%D0%BE%D1%80%D1%8F%D0%BD%D1%96_%D1%81%D0%BA%D1%83%D0%BF%D1%87%D0%B5%D0%BD%D0%BD%D1%8F" TargetMode="External"/><Relationship Id="rId5" Type="http://schemas.openxmlformats.org/officeDocument/2006/relationships/hyperlink" Target="http://uk.wikipedia.org/w/index.php?title=%D0%9A%D0%BE%D1%81%D0%BC%D1%96%D1%87%D0%BD%D0%B0_%D0%B5%D0%BB%D0%B5%D0%BA%D1%82%D1%80%D0%BE%D0%B4%D0%B8%D0%BD%D0%B0%D0%BC%D1%96%D0%BA%D0%B0&amp;action=edit&amp;redlink=1" TargetMode="External"/><Relationship Id="rId15" Type="http://schemas.openxmlformats.org/officeDocument/2006/relationships/hyperlink" Target="http://uk.wikipedia.org/wiki/%D0%9A%D1%96%D0%BD%D0%B5%D0%BC%D0%B0%D1%82%D0%B8%D0%BA%D0%B0" TargetMode="External"/><Relationship Id="rId10" Type="http://schemas.openxmlformats.org/officeDocument/2006/relationships/hyperlink" Target="http://uk.wikipedia.org/wiki/%D0%9A%D1%80%D0%B0%D1%82%D0%BD%D1%96_%D0%B7%D0%BE%D1%80%D1%96" TargetMode="External"/><Relationship Id="rId19" Type="http://schemas.openxmlformats.org/officeDocument/2006/relationships/hyperlink" Target="http://uk.wikipedia.org/wiki/%D0%93%D0%B0%D0%BB%D0%B0%D0%BA%D1%82%D0%B8%D0%BA%D0%B0" TargetMode="External"/><Relationship Id="rId4" Type="http://schemas.openxmlformats.org/officeDocument/2006/relationships/hyperlink" Target="http://uk.wikipedia.org/wiki/%D0%A5%D1%96%D0%BC%D1%96%D1%87%D0%BD%D0%B8%D0%B9_%D0%B5%D0%BB%D0%B5%D0%BC%D0%B5%D0%BD%D1%82" TargetMode="External"/><Relationship Id="rId9" Type="http://schemas.openxmlformats.org/officeDocument/2006/relationships/hyperlink" Target="http://uk.wikipedia.org/wiki/%D0%9F%D0%BE%D0%B4%D0%B2%D1%96%D0%B9%D0%BD%D1%96_%D0%B7%D0%BE%D1%80%D1%96" TargetMode="External"/><Relationship Id="rId14" Type="http://schemas.openxmlformats.org/officeDocument/2006/relationships/hyperlink" Target="http://uk.wikipedia.org/wiki/%D0%9C%D0%BE%D0%BB%D0%B5%D0%BA%D1%83%D0%BB%D0%B0" TargetMode="External"/><Relationship Id="rId22" Type="http://schemas.openxmlformats.org/officeDocument/2006/relationships/hyperlink" Target="http://uk.wikipedia.org/wiki/%D0%A1%D0%BE%D0%BD%D1%8F%D1%87%D0%BD%D0%B0_%D1%81%D0%B8%D1%81%D1%82%D0%B5%D0%BC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C%D0%B1%D0%B0%D1%80%D1%86%D1%83%D0%BC%D1%8F%D0%BD_%D0%92%D1%96%D0%BA%D1%82%D0%BE%D1%80_%D0%90%D0%BC%D0%B0%D0%B7%D0%B0%D1%81%D0%BF%D0%BE%D0%B2%D0%B8%D1%87" TargetMode="External"/><Relationship Id="rId2" Type="http://schemas.openxmlformats.org/officeDocument/2006/relationships/hyperlink" Target="http://uk.wikipedia.org/wiki/%D0%A2%D0%B8%D1%85%D0%BE%D0%B2_%D0%93%D0%B0%D0%B2%D1%80%D0%B8%D1%97%D0%BB_%D0%90%D0%B4%D1%80%D1%96%D0%B0%D0%BD%D0%BE%D0%B2%D0%B8%D1%8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77200" cy="1673352"/>
          </a:xfrm>
        </p:spPr>
        <p:txBody>
          <a:bodyPr/>
          <a:lstStyle/>
          <a:p>
            <a:pPr algn="ctr"/>
            <a:r>
              <a:rPr lang="uk-UA" sz="6000" dirty="0" smtClean="0"/>
              <a:t>Астрономія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Adobe Gothic Std B" pitchFamily="34" charset="-128"/>
                <a:ea typeface="Adobe Gothic Std B" pitchFamily="34" charset="-128"/>
              </a:rPr>
              <a:t>Основні</a:t>
            </a:r>
            <a:r>
              <a:rPr lang="ru-RU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ru-RU" sz="2800" dirty="0" err="1">
                <a:latin typeface="Adobe Gothic Std B" pitchFamily="34" charset="-128"/>
                <a:ea typeface="Adobe Gothic Std B" pitchFamily="34" charset="-128"/>
              </a:rPr>
              <a:t>розділи</a:t>
            </a:r>
            <a:r>
              <a:rPr lang="ru-RU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ru-RU" sz="2800" dirty="0" err="1">
                <a:latin typeface="Adobe Gothic Std B" pitchFamily="34" charset="-128"/>
                <a:ea typeface="Adobe Gothic Std B" pitchFamily="34" charset="-128"/>
              </a:rPr>
              <a:t>астрономії</a:t>
            </a:r>
            <a:endParaRPr lang="ru-RU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3314" name="Picture 2" descr="http://artishev.com/wp-content/uploads/2009/05/spaceg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6874">
            <a:off x="755576" y="3140968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electroklub.ucoz.ru/_ph/5/259682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9483">
            <a:off x="6804248" y="299695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premudraja.net/wp-content/uploads/2011/11/1302678491_space__00160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3144349" cy="23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Зоряна астрономія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Зо́ряна астроно́мія</a:t>
            </a:r>
            <a:r>
              <a:rPr lang="vi-VN" dirty="0" smtClean="0"/>
              <a:t> —вивчає будову і рух зоряних систем.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 стала </a:t>
            </a:r>
            <a:r>
              <a:rPr lang="ru-RU" dirty="0" err="1" smtClean="0"/>
              <a:t>окремою</a:t>
            </a:r>
            <a:r>
              <a:rPr lang="ru-RU" dirty="0" smtClean="0"/>
              <a:t> наукою </a:t>
            </a:r>
            <a:r>
              <a:rPr lang="ru-RU" dirty="0" err="1" smtClean="0"/>
              <a:t>наприкінці</a:t>
            </a:r>
            <a:r>
              <a:rPr lang="ru-RU" dirty="0" smtClean="0"/>
              <a:t> XVIII ст.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британському</a:t>
            </a:r>
            <a:r>
              <a:rPr lang="ru-RU" dirty="0" smtClean="0"/>
              <a:t> </a:t>
            </a:r>
            <a:r>
              <a:rPr lang="ru-RU" dirty="0" err="1" smtClean="0"/>
              <a:t>вченому-астроному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Вільям Гершель"/>
              </a:rPr>
              <a:t>Вільяму</a:t>
            </a:r>
            <a:r>
              <a:rPr lang="ru-RU" dirty="0" smtClean="0">
                <a:hlinkClick r:id="rId2" tooltip="Вільям Гершель"/>
              </a:rPr>
              <a:t> Гершелю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зіркової</a:t>
            </a:r>
            <a:r>
              <a:rPr lang="ru-RU" dirty="0" smtClean="0"/>
              <a:t> статистики.</a:t>
            </a:r>
            <a:endParaRPr lang="ru-RU" dirty="0"/>
          </a:p>
        </p:txBody>
      </p:sp>
      <p:pic>
        <p:nvPicPr>
          <p:cNvPr id="22530" name="Picture 2" descr="Файл:William Herschel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3960440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40152" y="515719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Вільям</a:t>
            </a:r>
            <a:r>
              <a:rPr lang="ru-RU" dirty="0" smtClean="0"/>
              <a:t> Гершель 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як науки.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систем, а </a:t>
            </a:r>
            <a:r>
              <a:rPr lang="ru-RU" dirty="0" err="1" smtClean="0"/>
              <a:t>саме</a:t>
            </a:r>
            <a:r>
              <a:rPr lang="ru-RU" dirty="0" smtClean="0"/>
              <a:t> —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,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циклу, </a:t>
            </a:r>
            <a:r>
              <a:rPr lang="ru-RU" dirty="0" err="1" smtClean="0"/>
              <a:t>руху</a:t>
            </a:r>
            <a:r>
              <a:rPr lang="ru-RU" dirty="0" smtClean="0"/>
              <a:t> та </a:t>
            </a:r>
            <a:r>
              <a:rPr lang="ru-RU" dirty="0" err="1" smtClean="0"/>
              <a:t>їхньої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Еволюція зір"/>
              </a:rPr>
              <a:t>еволюції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найголовніших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зоряної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зоряними</a:t>
            </a:r>
            <a:r>
              <a:rPr lang="ru-RU" dirty="0" smtClean="0"/>
              <a:t> системами </a:t>
            </a:r>
            <a:r>
              <a:rPr lang="ru-RU" dirty="0" err="1" smtClean="0">
                <a:hlinkClick r:id="rId3" tooltip="Чумацький Шлях"/>
              </a:rPr>
              <a:t>нашої</a:t>
            </a:r>
            <a:r>
              <a:rPr lang="ru-RU" dirty="0" smtClean="0">
                <a:hlinkClick r:id="rId3" tooltip="Чумацький Шлях"/>
              </a:rPr>
              <a:t> галактики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Астрофізика"/>
              </a:rPr>
              <a:t>астрофізики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туманності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, </a:t>
            </a:r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 — </a:t>
            </a:r>
            <a:r>
              <a:rPr lang="ru-RU" dirty="0" err="1" smtClean="0">
                <a:hlinkClick r:id="rId5" tooltip="Подвійні зорі"/>
              </a:rPr>
              <a:t>подвійні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кратні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скупчення</a:t>
            </a:r>
            <a:r>
              <a:rPr lang="ru-RU" dirty="0" smtClean="0"/>
              <a:t> та </a:t>
            </a:r>
            <a:r>
              <a:rPr lang="ru-RU" dirty="0" err="1" smtClean="0">
                <a:hlinkClick r:id="rId6" tooltip="Зоряні асоціації"/>
              </a:rPr>
              <a:t>асоціації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://upload.wikimedia.org/wikipedia/commons/thumb/6/62/Starsinthesky.jpg/220px-Starsinthe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060848"/>
            <a:ext cx="4824536" cy="30920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Область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у </a:t>
            </a:r>
            <a:r>
              <a:rPr lang="ru-RU" dirty="0" err="1" smtClean="0">
                <a:hlinkClick r:id="rId8" tooltip="Велика Магелланова Хмара"/>
              </a:rPr>
              <a:t>Великій</a:t>
            </a:r>
            <a:r>
              <a:rPr lang="ru-RU" dirty="0" smtClean="0">
                <a:hlinkClick r:id="rId8" tooltip="Велика Магелланова Хмара"/>
              </a:rPr>
              <a:t> </a:t>
            </a:r>
            <a:r>
              <a:rPr lang="ru-RU" dirty="0" err="1" smtClean="0">
                <a:hlinkClick r:id="rId8" tooltip="Велика Магелланова Хмара"/>
              </a:rPr>
              <a:t>Магеллановій</a:t>
            </a:r>
            <a:r>
              <a:rPr lang="ru-RU" dirty="0" smtClean="0">
                <a:hlinkClick r:id="rId8" tooltip="Велика Магелланова Хмара"/>
              </a:rPr>
              <a:t> </a:t>
            </a:r>
            <a:r>
              <a:rPr lang="ru-RU" dirty="0" err="1" smtClean="0">
                <a:hlinkClick r:id="rId8" tooltip="Велика Магелланова Хмара"/>
              </a:rPr>
              <a:t>Хмарі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Зоряна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астрономія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поділяється</a:t>
            </a:r>
            <a:r>
              <a:rPr lang="ru-RU" sz="2400" dirty="0" smtClean="0"/>
              <a:t> на три </a:t>
            </a:r>
            <a:r>
              <a:rPr lang="ru-RU" sz="2400" dirty="0" err="1" smtClean="0"/>
              <a:t>розділи</a:t>
            </a:r>
            <a:r>
              <a:rPr lang="ru-RU" sz="2400" dirty="0" smtClean="0"/>
              <a:t> — </a:t>
            </a:r>
            <a:r>
              <a:rPr lang="ru-RU" sz="2400" dirty="0" err="1" smtClean="0"/>
              <a:t>зіркову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кінематику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зіркову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динаміку</a:t>
            </a:r>
            <a:r>
              <a:rPr lang="ru-RU" sz="2400" dirty="0" smtClean="0"/>
              <a:t> і </a:t>
            </a:r>
            <a:r>
              <a:rPr lang="ru-RU" sz="2400" dirty="0" err="1" smtClean="0"/>
              <a:t>зіркову</a:t>
            </a:r>
            <a:r>
              <a:rPr lang="ru-RU" sz="2400" dirty="0" smtClean="0"/>
              <a:t> статистику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" tooltip="Зіркова кінематика (ще не написана)"/>
              </a:rPr>
              <a:t>Зіркова</a:t>
            </a:r>
            <a:r>
              <a:rPr lang="ru-RU" dirty="0" smtClean="0">
                <a:hlinkClick r:id="rId2" tooltip="Зіркова кінематика (ще не написана)"/>
              </a:rPr>
              <a:t> </a:t>
            </a:r>
            <a:r>
              <a:rPr lang="ru-RU" dirty="0" err="1" smtClean="0">
                <a:hlinkClick r:id="rId2" tooltip="Зіркова кінематика (ще не написана)"/>
              </a:rPr>
              <a:t>кінематика</a:t>
            </a:r>
            <a:r>
              <a:rPr lang="ru-RU" dirty="0" smtClean="0"/>
              <a:t> </a:t>
            </a:r>
            <a:r>
              <a:rPr lang="ru-RU" dirty="0" err="1" smtClean="0"/>
              <a:t>використовує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апараті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Кінематики (ще не написана)"/>
              </a:rPr>
              <a:t>кінематики</a:t>
            </a:r>
            <a:r>
              <a:rPr lang="ru-RU" dirty="0" smtClean="0"/>
              <a:t> 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кінематичні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і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скупчень</a:t>
            </a:r>
            <a:r>
              <a:rPr lang="ru-RU" dirty="0" smtClean="0"/>
              <a:t> та </a:t>
            </a:r>
            <a:r>
              <a:rPr lang="ru-RU" dirty="0" err="1" smtClean="0"/>
              <a:t>дізнатись</a:t>
            </a:r>
            <a:r>
              <a:rPr lang="ru-RU" dirty="0" smtClean="0"/>
              <a:t> про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, як </a:t>
            </a:r>
            <a:r>
              <a:rPr lang="ru-RU" dirty="0" err="1" smtClean="0"/>
              <a:t>цілої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5568" y="486916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4" tooltip="Зіркова динаміка (ще не написана)"/>
              </a:rPr>
              <a:t>Зіркова</a:t>
            </a:r>
            <a:r>
              <a:rPr lang="ru-RU" dirty="0" smtClean="0">
                <a:hlinkClick r:id="rId4" tooltip="Зіркова динаміка (ще не написана)"/>
              </a:rPr>
              <a:t> </a:t>
            </a:r>
            <a:r>
              <a:rPr lang="ru-RU" dirty="0" err="1" smtClean="0">
                <a:hlinkClick r:id="rId4" tooltip="Зіркова динаміка (ще не написана)"/>
              </a:rPr>
              <a:t>динаміка</a:t>
            </a:r>
            <a:r>
              <a:rPr lang="ru-RU" dirty="0" smtClean="0"/>
              <a:t> 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вивчаються</a:t>
            </a:r>
            <a:r>
              <a:rPr lang="ru-RU" dirty="0" smtClean="0"/>
              <a:t>, у </a:t>
            </a:r>
            <a:r>
              <a:rPr lang="ru-RU" dirty="0" err="1" smtClean="0"/>
              <a:t>силових</a:t>
            </a:r>
            <a:r>
              <a:rPr lang="ru-RU" dirty="0" smtClean="0"/>
              <a:t> полях і </a:t>
            </a:r>
            <a:r>
              <a:rPr lang="ru-RU" dirty="0" err="1" smtClean="0"/>
              <a:t>еволюційний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систем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5730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рамках </a:t>
            </a:r>
            <a:r>
              <a:rPr lang="ru-RU" dirty="0" err="1" smtClean="0">
                <a:hlinkClick r:id="rId5" tooltip="Астрономічна статистика (ще не написана)"/>
              </a:rPr>
              <a:t>астрономічної</a:t>
            </a:r>
            <a:r>
              <a:rPr lang="ru-RU" dirty="0" smtClean="0">
                <a:hlinkClick r:id="rId5" tooltip="Астрономічна статистика (ще не написана)"/>
              </a:rPr>
              <a:t> статистики</a:t>
            </a:r>
            <a:r>
              <a:rPr lang="ru-RU" dirty="0" smtClean="0"/>
              <a:t> </a:t>
            </a:r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6" tooltip="Математична статистика"/>
              </a:rPr>
              <a:t>математичної</a:t>
            </a:r>
            <a:r>
              <a:rPr lang="ru-RU" u="sng" dirty="0" smtClean="0">
                <a:hlinkClick r:id="rId6" tooltip="Математична статистика"/>
              </a:rPr>
              <a:t> </a:t>
            </a:r>
            <a:r>
              <a:rPr lang="ru-RU" u="sng" dirty="0" err="1" smtClean="0">
                <a:hlinkClick r:id="rId6" tooltip="Математична статистика"/>
              </a:rPr>
              <a:t>статистики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580" name="AutoShape 4" descr="data:image/jpeg;base64,/9j/4AAQSkZJRgABAQAAAQABAAD/2wCEAAkGBxQSEhQSExQWFRUVGBgYFBgYGBQVFRgaFxUXFhQVGhQYHCggGBolHRUUITEiJSkrLi4uFx8zODMsNygtLisBCgoKDg0OGxAQGywkHyQsLCwsLCw0LC8sLCwsLCwsLCwuLC0sLCwsLywsLCwsLCwsLjQsLywvLCwsLDQsNCwsLP/AABEIAJgAyAMBIgACEQEDEQH/xAAbAAABBQEBAAAAAAAAAAAAAAAAAQIDBAUGB//EADQQAAEDAwIEBAUEAgIDAAAAAAEAAhEDITEEQQUSUWFxgZHwIqGxwdETMkLhFPEGsiNSYv/EABkBAQEBAQEBAAAAAAAAAAAAAAABAgMEBf/EACgRAAICAgIBAwMFAQAAAAAAAAABAhEDIRIxQRNR8AQywVJxgaHRIv/aAAwDAQACEQMRAD8A8OAUlJt01S0KxaZbYjexPzQp0PF/+I1tPSp16kNpVW8zCSLzgDd0duo6rn69EsiQQHAFpILQ5pw4A5FlqcT/AORajUsZTrVHVAyOXmJcR1gm4WMVpkGuQlRyqAVrZn3PYJCEoQWqAmp1QGuEN+IC5F2wZse+FXSoJQth2TUpQ0XshBznEkkmSckyT6poSgJxAzO+PXB9PVUDCghSVGcri2xgxYyPI7podBkWjCAHJC2DCkc4nMzJJPjG0Jj73x2lAI4dEjmkZEeKkFOBcxIlsQZvg3tumVHk3JJ8ZOEA5ri09Dj7FMJSBKFAIUoSIQAkTmhCAdCV4+4nw3hMSqgkqkOJIECBvPQEyep+qjTqfu0oCvYEyp6Gle8SBNyMibNLjYmcNN1G5u6KTCSABJMADck2AA6rVBqhrnzHYR6YSlu5UhpES0iC0wQbGQbg90rGTYK8QQBqXlVhtK4Bx26bqSpR6AgbTmDgdz6KcRRSISK0KHiPfyTHUoA/Hh67q8SEJd1v1n8qTT8skunBgDcxaTIgbzfwSikiqy9rDvnv81lxKiFyapCxI5iyWizTIa0mWku52lpaSWiGlrwcSSXARccp6hV3umLAQIsM9z1Kdp6Je4NbBJnJAFgSbkxgFMKhB1aiWktcCCMg7Tf8KzxHhlTTuDKrCxzmteAY/a8S0+YVMOQXFXRBIRKWEhUKIhKkCAcAhIUIACc4pqFUCRuD78EvLukAspqFUBrhygkxBvIiZja8j0W0gSaYAhwJF4gbnMEHpsfEJjaZ29+SfSzI8rb7K5ToiTMg3AgCObEOJI5cHY+C2ls6VaG0KDQL5wB1t8vRWNPpAWkuOBIgTJmzZ2wT/tSaKjBuJH06enzXRaThwqMkwLnFmyANs7jwhbrj2bxx9TpfwYX+LzHAnlk2tbOPEKdnDHu2MgeyO/8AS3dLow4lwFh+68ADqZU1fU8vM1g5Rgx+0zAIJ/li6y3uoo9Cwqrmzm28IcfC09p3+t0N4YdpH9Z+q6P9WDhxJjmvAubzOd0VKvxG3MOw7Hyso7ZpY8a8nOM4Q0CS646i3bB7KvreDO5jygmcb/Tb6LqaupY6OcAACAPiycuOfsqld7agAECBEdt8YwsU7K8eNqlX5OO1GiLXR87Qq9WlByD19ld1R0tMBocXvaT/AOQCBYftAcTJznZcxrNKC6BNsASbk9NrjuiXJnLNg4K/fwY8ZNiBFsEicD31UTloVeHvH8etpuIiRHmFRc1HE8kk12MAQghELFGQBTSnJCFAIhCEABCEIBwKUJoN1ITa/aOu/wCVUBWlKSlsDAuPSfwlOfHuuiD6H0+sx7tb7q7oxzE9Tfz8fcqi0TOPop2OhdkZuns6vhlQDlFMfGbOkzgECxEYK6cUppUnYPMZbNiGht52OwHZchwiXRhxvHUkdvNdtw1gfp2vZctceZsAcptyO6kHpFiFzyaPqYG38/b4zK1IM2Iy4xs0T8I7+CkbpTmYAsDufFIyhdwufyDP5V1tEOMifi387rskujzZJ1bZBWoscSSJM5PfunloIxBiBa2egwe6136FodGUp0M5nw/tSk0cn9Q4ydnNajgpfPJJIgutaOxKxdRSdTcZbBGxnxwu6raKP4xjb6qhqtNLYdcWNsj+/FFa7N8sc/t0ziaxcTzEZPgO8BNNaDLvd8g7FbOv4SQOYXb4yR27Z8FlGhnPa0+KrSaNRlOLHUw13MSYc4C/MfhIvJb/ACnv1KytboHC7u+QB6+oU2poRBIkYsPke8p+k1oaQKjQ8DYzBHfdcZQa2tnT1IZP+Z6Zj1dJYEEYlUzK3q+im7SIIwdrd/BZVajG29vP/XzKxo4ZcbXgqeSQp5bdPrUHNDS5pAcJbIIDhiQSLiVhnEgQnAppUAIQhAPISSlLrQhzSLGyFFYrQp4v49uyqKWm87LaZVXkmicZFvROaU0DBx72UgE5yPeF1ixKNmloK8bDv4d+my6XgfFjSeQcP/eLAkDodjm4XI0Bt7Kvc5FjYhbpS0dccpRV+x6FV00VY52htSPjw3qDbYGQl0T/AFwuX4XxGwDjHqfkulonm+Judxue4ViuOmbyr1I3E6/T0GuDSGxYTeZPVbOk0Q6Bc7wTVzDfSF2HD3hYetHiu2QVuGAjC5/iPBRn0/3kL0ENaWrG19PKymXo8z13DiJjI+cbhYWt4dzSWwHDZu/bsu+4rp5Et2v+SuY4jS/lv8lvZ6sc1JHGVmRI23tcfnHyWXqdHnkM7mPt/a7zW6drmCoGH9VpmRYWIIIA3EZ8Oi53imlZU+NhPOZL27Azte+2UUjtPHa9/wDDnqBjmJcAWgRccxvEAb5B8AUVAHi0AmbzIN//AF2U2p01rtiZg5aTsB0VKqN5889vf3WJpeDkpOOpbRX1VEsMcuwInocFU3knJJhadOsXyHGZFpMeMn0Kp6lsEttacYPgVzOU0vuXRUQE97YjuJ23TIWTmJCEpQoACeTOT+UMIvInpeI790tFhcYAk9AJ+SqAnT5/7QE6tSLSQ4QQSCD1Bg/RI1yMqLVB7TY28iR3nrt6q/RodHAmCQJ32Eje+D3WQMSreneeU42aZuRN5A8onumz0QmupItUnCYIja3ynqpJR+qHZExvOB4KVtMYz4fbqusZG3ibXYUakXxHb1XQ6DisQMQBuSZ3INlz9QEdxt1tnwSU6sL0xaktnnlyxvR6XoNaHQ4EAn0/pdXwzjEQHW+XyXjvD+I8q6nR8VtAuOhvHeYWZQGp78nrVDiIIyodbqxBuuFo8TmYIHifcqQ8Rd2XNRMSg0bGp1A9foueJuQbyCDFjfCc/VGD6DChogk+NvfVbaSTGJNSVFQOLHSIPXr09chZ3GuGyX1aLTyCOYSJE7mBg3Fuy0tQwxzAftjn8zY9sfJM/wAjlEgSWc7WgxEOuSD2JBXFtp2j6aipLjI5HVUAWyDykyY/iR1tvt91i62kWxzeWPsV1FWuQY2dexJEHAtj73WPxPTSOckgTylzh8MxIv1OVW6ezhOCcW4mBU9/mE/UOaWhzc/y7Yi+4sfBFely9+949/lQh3WY7fLyWZI8sZNWn5GalkQZmfkoXKZzrR7lQuC5klXgl1NJoJDXBwAF4LZkCYBvYyPJCkpGl+nU5+f9T4f0o5f08n9Tnm8xyxHeUqUQpK9wjiDtPVZXZHMwy0kAwRBBA6hUwEiJ0Qv8c4o/VVnV6pBe8y4iwnw2VBDhCClg39XxLTu0dKk2lGoa+oalW0Oa7l5W9ZEFYnMmKTUUHU3Fj2lrmkhzXAtc0ixBabgquTZVon0+pLb+oN89lqabUg3BIJjcbbXWCHKRtT33RM7Y8rjo6l9CBIcHXyLNOzRBuTmZ7RuoTRgf9Yggx72WLS1hBEk29/lXtPrWkQ4gSZNpk9VuDaO7yY5+KLLWkeCtUqhYbO8IMKWjqGuvIMd4OduvyVsaWmSG03w4g2Nm7kjmxgLss3uZf0ie4sk0vESLHsFoU+JYjPTfaDKy/wDFMAANPXk+J2bSAfhzHkpBpKglpY4Rcggj5b/2tc4sno5Fo2GavMDb2EO4gS4RtjPp4WVOho3/ABfCAGgT2739MbJ1Gi1rSXvkwbC8uBs0nYXlZc4mlhmq8F2vUlpAPMTBcegybbXgearVWxIJ+EA3kbmGiPKOqjr8SAa5jAC5shx5pkTt4XvvKytDxYAPYXENqgNOD/IOa4zcwdlzptHaWSCkl8+WLVrRyyP3NuAYOcTuMLOfVDhLi4tFnGZcJ/aJOd891JXr8wa0gBwJPNBJdJEAj6emyp6+qxpDYJEDnE5N7C3w/ZR7OLlW718+P+jPrPtyzj0Exi+N1XouHNDieXfHmldVNwDY7XAPaOigJKM8fLdkuu0/6by3mDow5plp7gqN9Fx5bfuxsCRm58kUmF5DQRJmJIGBOTjCa64lc6NNp3REhIlWTA1CCUrQgBATntiN7A/0mlAHMnPqEkkmSTJJuSTkkpiEAspS4pEIUkL8QIte58yla5DKRIJAs0SbgWxg5T9LUa3m5mB8tIElzeVxw+2Y6Gy0mQko6hwwcrU0PFS0gvbzAGSOvbCxACfqgPWrvs6QyODtM7N/GqT3F3J+nzGwB5ok7c0T4LTLGcoedUJEENILnXmRazTgxK87bVU1PVEAi1wf9hOPsz1L639S/B11fUBjeQEPqc8h7Xyws5cBpEzzX5+lo3VKvWqQGzDTBjsd4WPS4iQxzIBBIdJHxA9QfMiMX8Ex/EHOfzuPMSZJNyZW02cZZYv3+dmjyyJkEZMXUeq5WkQ8ujcSB5A36ZWY/Vk/VNp1TNvfVXk32zm5QqkjSOsmYtAG8ExMY+SoVasyZ97qM1O31UZcsmZSb7JBe3QKIoc7zSR1WWzFCJCrf+JUbSFeIY9zmNIIEloBc2JmIcFWrNAcQDI2NxPkbrLKiOUJ7mQJ7nxsBt0uhZBGhLCRACUhCQlACEpCJQA5sEg5FigJEIBxYcx7t+R6pAE9r7Edfl1j0CHVCYBJMYnYduiAdQpyQCYBcATExJzG+6drGND3NY/nYCQx/KW8wBs7lN2yLwoSUioFBTiUxCtglc+bn3smhybKXlSwSsdEkHwt8+yYD7+ia0jf8JWMJIA3NhmTiEsCyldOE3Ezn3M90yUsEm3gmuaRkRNx9ikn378k94EAzeTI8hBnvf0UsDEhSgoCAV75uTPv+kJiFAODLE9PBJlCEKxChCEIKClYwkgASThCFV2BqEIUAIQhAOHqkQhUDuXHuE0oQoAUwqQ0tgQXD4o+IcocIB2B55I/+W9EIQETT2lEoQgEJSoQlgB/pAKEIBakWicXkzffawTShCFYi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xQSEhQSExQWFRUVGBgYFBgYGBQVFRgaFxUXFhQVGhQYHCggGBolHRUUITEiJSkrLi4uFx8zODMsNygtLisBCgoKDg0OGxAQGywkHyQsLCwsLCw0LC8sLCwsLCwsLCwuLC0sLCwsLywsLCwsLCwsLjQsLywvLCwsLDQsNCwsLP/AABEIAJgAyAMBIgACEQEDEQH/xAAbAAABBQEBAAAAAAAAAAAAAAAAAQIDBAUGB//EADQQAAEDAwIEBAUEAgIDAAAAAAEAAhEDITEEQQUSUWFxgZHwIqGxwdETMkLhFPEGsiNSYv/EABkBAQEBAQEBAAAAAAAAAAAAAAABAgMEBf/EACgRAAICAgIBAwMFAQAAAAAAAAABAhEDIRIxQRNR8AQywVJxgaHRIv/aAAwDAQACEQMRAD8A8OAUlJt01S0KxaZbYjexPzQp0PF/+I1tPSp16kNpVW8zCSLzgDd0duo6rn69EsiQQHAFpILQ5pw4A5FlqcT/AORajUsZTrVHVAyOXmJcR1gm4WMVpkGuQlRyqAVrZn3PYJCEoQWqAmp1QGuEN+IC5F2wZse+FXSoJQth2TUpQ0XshBznEkkmSckyT6poSgJxAzO+PXB9PVUDCghSVGcri2xgxYyPI7podBkWjCAHJC2DCkc4nMzJJPjG0Jj73x2lAI4dEjmkZEeKkFOBcxIlsQZvg3tumVHk3JJ8ZOEA5ri09Dj7FMJSBKFAIUoSIQAkTmhCAdCV4+4nw3hMSqgkqkOJIECBvPQEyep+qjTqfu0oCvYEyp6Gle8SBNyMibNLjYmcNN1G5u6KTCSABJMADck2AA6rVBqhrnzHYR6YSlu5UhpES0iC0wQbGQbg90rGTYK8QQBqXlVhtK4Bx26bqSpR6AgbTmDgdz6KcRRSISK0KHiPfyTHUoA/Hh67q8SEJd1v1n8qTT8skunBgDcxaTIgbzfwSikiqy9rDvnv81lxKiFyapCxI5iyWizTIa0mWku52lpaSWiGlrwcSSXARccp6hV3umLAQIsM9z1Kdp6Je4NbBJnJAFgSbkxgFMKhB1aiWktcCCMg7Tf8KzxHhlTTuDKrCxzmteAY/a8S0+YVMOQXFXRBIRKWEhUKIhKkCAcAhIUIACc4pqFUCRuD78EvLukAspqFUBrhygkxBvIiZja8j0W0gSaYAhwJF4gbnMEHpsfEJjaZ29+SfSzI8rb7K5ToiTMg3AgCObEOJI5cHY+C2ls6VaG0KDQL5wB1t8vRWNPpAWkuOBIgTJmzZ2wT/tSaKjBuJH06enzXRaThwqMkwLnFmyANs7jwhbrj2bxx9TpfwYX+LzHAnlk2tbOPEKdnDHu2MgeyO/8AS3dLow4lwFh+68ADqZU1fU8vM1g5Rgx+0zAIJ/li6y3uoo9Cwqrmzm28IcfC09p3+t0N4YdpH9Z+q6P9WDhxJjmvAubzOd0VKvxG3MOw7Hyso7ZpY8a8nOM4Q0CS646i3bB7KvreDO5jygmcb/Tb6LqaupY6OcAACAPiycuOfsqld7agAECBEdt8YwsU7K8eNqlX5OO1GiLXR87Qq9WlByD19ld1R0tMBocXvaT/AOQCBYftAcTJznZcxrNKC6BNsASbk9NrjuiXJnLNg4K/fwY8ZNiBFsEicD31UTloVeHvH8etpuIiRHmFRc1HE8kk12MAQghELFGQBTSnJCFAIhCEABCEIBwKUJoN1ITa/aOu/wCVUBWlKSlsDAuPSfwlOfHuuiD6H0+sx7tb7q7oxzE9Tfz8fcqi0TOPop2OhdkZuns6vhlQDlFMfGbOkzgECxEYK6cUppUnYPMZbNiGht52OwHZchwiXRhxvHUkdvNdtw1gfp2vZctceZsAcptyO6kHpFiFzyaPqYG38/b4zK1IM2Iy4xs0T8I7+CkbpTmYAsDufFIyhdwufyDP5V1tEOMifi387rskujzZJ1bZBWoscSSJM5PfunloIxBiBa2egwe6136FodGUp0M5nw/tSk0cn9Q4ydnNajgpfPJJIgutaOxKxdRSdTcZbBGxnxwu6raKP4xjb6qhqtNLYdcWNsj+/FFa7N8sc/t0ziaxcTzEZPgO8BNNaDLvd8g7FbOv4SQOYXb4yR27Z8FlGhnPa0+KrSaNRlOLHUw13MSYc4C/MfhIvJb/ACnv1KytboHC7u+QB6+oU2poRBIkYsPke8p+k1oaQKjQ8DYzBHfdcZQa2tnT1IZP+Z6Zj1dJYEEYlUzK3q+im7SIIwdrd/BZVajG29vP/XzKxo4ZcbXgqeSQp5bdPrUHNDS5pAcJbIIDhiQSLiVhnEgQnAppUAIQhAPISSlLrQhzSLGyFFYrQp4v49uyqKWm87LaZVXkmicZFvROaU0DBx72UgE5yPeF1ixKNmloK8bDv4d+my6XgfFjSeQcP/eLAkDodjm4XI0Bt7Kvc5FjYhbpS0dccpRV+x6FV00VY52htSPjw3qDbYGQl0T/AFwuX4XxGwDjHqfkulonm+Judxue4ViuOmbyr1I3E6/T0GuDSGxYTeZPVbOk0Q6Bc7wTVzDfSF2HD3hYetHiu2QVuGAjC5/iPBRn0/3kL0ENaWrG19PKymXo8z13DiJjI+cbhYWt4dzSWwHDZu/bsu+4rp5Et2v+SuY4jS/lv8lvZ6sc1JHGVmRI23tcfnHyWXqdHnkM7mPt/a7zW6drmCoGH9VpmRYWIIIA3EZ8Oi53imlZU+NhPOZL27Azte+2UUjtPHa9/wDDnqBjmJcAWgRccxvEAb5B8AUVAHi0AmbzIN//AF2U2p01rtiZg5aTsB0VKqN5889vf3WJpeDkpOOpbRX1VEsMcuwInocFU3knJJhadOsXyHGZFpMeMn0Kp6lsEttacYPgVzOU0vuXRUQE97YjuJ23TIWTmJCEpQoACeTOT+UMIvInpeI790tFhcYAk9AJ+SqAnT5/7QE6tSLSQ4QQSCD1Bg/RI1yMqLVB7TY28iR3nrt6q/RodHAmCQJ32Eje+D3WQMSreneeU42aZuRN5A8onumz0QmupItUnCYIja3ynqpJR+qHZExvOB4KVtMYz4fbqusZG3ibXYUakXxHb1XQ6DisQMQBuSZ3INlz9QEdxt1tnwSU6sL0xaktnnlyxvR6XoNaHQ4EAn0/pdXwzjEQHW+XyXjvD+I8q6nR8VtAuOhvHeYWZQGp78nrVDiIIyodbqxBuuFo8TmYIHifcqQ8Rd2XNRMSg0bGp1A9foueJuQbyCDFjfCc/VGD6DChogk+NvfVbaSTGJNSVFQOLHSIPXr09chZ3GuGyX1aLTyCOYSJE7mBg3Fuy0tQwxzAftjn8zY9sfJM/wAjlEgSWc7WgxEOuSD2JBXFtp2j6aipLjI5HVUAWyDykyY/iR1tvt91i62kWxzeWPsV1FWuQY2dexJEHAtj73WPxPTSOckgTylzh8MxIv1OVW6ezhOCcW4mBU9/mE/UOaWhzc/y7Yi+4sfBFely9+949/lQh3WY7fLyWZI8sZNWn5GalkQZmfkoXKZzrR7lQuC5klXgl1NJoJDXBwAF4LZkCYBvYyPJCkpGl+nU5+f9T4f0o5f08n9Tnm8xyxHeUqUQpK9wjiDtPVZXZHMwy0kAwRBBA6hUwEiJ0Qv8c4o/VVnV6pBe8y4iwnw2VBDhCClg39XxLTu0dKk2lGoa+oalW0Oa7l5W9ZEFYnMmKTUUHU3Fj2lrmkhzXAtc0ixBabgquTZVon0+pLb+oN89lqabUg3BIJjcbbXWCHKRtT33RM7Y8rjo6l9CBIcHXyLNOzRBuTmZ7RuoTRgf9Yggx72WLS1hBEk29/lXtPrWkQ4gSZNpk9VuDaO7yY5+KLLWkeCtUqhYbO8IMKWjqGuvIMd4OduvyVsaWmSG03w4g2Nm7kjmxgLss3uZf0ie4sk0vESLHsFoU+JYjPTfaDKy/wDFMAANPXk+J2bSAfhzHkpBpKglpY4Rcggj5b/2tc4sno5Fo2GavMDb2EO4gS4RtjPp4WVOho3/ABfCAGgT2739MbJ1Gi1rSXvkwbC8uBs0nYXlZc4mlhmq8F2vUlpAPMTBcegybbXgearVWxIJ+EA3kbmGiPKOqjr8SAa5jAC5shx5pkTt4XvvKytDxYAPYXENqgNOD/IOa4zcwdlzptHaWSCkl8+WLVrRyyP3NuAYOcTuMLOfVDhLi4tFnGZcJ/aJOd891JXr8wa0gBwJPNBJdJEAj6emyp6+qxpDYJEDnE5N7C3w/ZR7OLlW718+P+jPrPtyzj0Exi+N1XouHNDieXfHmldVNwDY7XAPaOigJKM8fLdkuu0/6by3mDow5plp7gqN9Fx5bfuxsCRm58kUmF5DQRJmJIGBOTjCa64lc6NNp3REhIlWTA1CCUrQgBATntiN7A/0mlAHMnPqEkkmSTJJuSTkkpiEAspS4pEIUkL8QIte58yla5DKRIJAs0SbgWxg5T9LUa3m5mB8tIElzeVxw+2Y6Gy0mQko6hwwcrU0PFS0gvbzAGSOvbCxACfqgPWrvs6QyODtM7N/GqT3F3J+nzGwB5ok7c0T4LTLGcoedUJEENILnXmRazTgxK87bVU1PVEAi1wf9hOPsz1L639S/B11fUBjeQEPqc8h7Xyws5cBpEzzX5+lo3VKvWqQGzDTBjsd4WPS4iQxzIBBIdJHxA9QfMiMX8Ex/EHOfzuPMSZJNyZW02cZZYv3+dmjyyJkEZMXUeq5WkQ8ujcSB5A36ZWY/Vk/VNp1TNvfVXk32zm5QqkjSOsmYtAG8ExMY+SoVasyZ97qM1O31UZcsmZSb7JBe3QKIoc7zSR1WWzFCJCrf+JUbSFeIY9zmNIIEloBc2JmIcFWrNAcQDI2NxPkbrLKiOUJ7mQJ7nxsBt0uhZBGhLCRACUhCQlACEpCJQA5sEg5FigJEIBxYcx7t+R6pAE9r7Edfl1j0CHVCYBJMYnYduiAdQpyQCYBcATExJzG+6drGND3NY/nYCQx/KW8wBs7lN2yLwoSUioFBTiUxCtglc+bn3smhybKXlSwSsdEkHwt8+yYD7+ia0jf8JWMJIA3NhmTiEsCyldOE3Ezn3M90yUsEm3gmuaRkRNx9ikn378k94EAzeTI8hBnvf0UsDEhSgoCAV75uTPv+kJiFAODLE9PBJlCEKxChCEIKClYwkgASThCFV2BqEIUAIQhAOHqkQhUDuXHuE0oQoAUwqQ0tgQXD4o+IcocIB2B55I/+W9EIQETT2lEoQgEJSoQlgB/pAKEIBakWicXkzffawTShCFYi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QSEhQSExQWFRUVGBgYFBgYGBQVFRgaFxUXFhQVGhQYHCggGBolHRUUITEiJSkrLi4uFx8zODMsNygtLisBCgoKDg0OGxAQGywkHyQsLCwsLCw0LC8sLCwsLCwsLCwuLC0sLCwsLywsLCwsLCwsLjQsLywvLCwsLDQsNCwsLP/AABEIAJgAyAMBIgACEQEDEQH/xAAbAAABBQEBAAAAAAAAAAAAAAAAAQIDBAUGB//EADQQAAEDAwIEBAUEAgIDAAAAAAEAAhEDITEEQQUSUWFxgZHwIqGxwdETMkLhFPEGsiNSYv/EABkBAQEBAQEBAAAAAAAAAAAAAAABAgMEBf/EACgRAAICAgIBAwMFAQAAAAAAAAABAhEDIRIxQRNR8AQywVJxgaHRIv/aAAwDAQACEQMRAD8A8OAUlJt01S0KxaZbYjexPzQp0PF/+I1tPSp16kNpVW8zCSLzgDd0duo6rn69EsiQQHAFpILQ5pw4A5FlqcT/AORajUsZTrVHVAyOXmJcR1gm4WMVpkGuQlRyqAVrZn3PYJCEoQWqAmp1QGuEN+IC5F2wZse+FXSoJQth2TUpQ0XshBznEkkmSckyT6poSgJxAzO+PXB9PVUDCghSVGcri2xgxYyPI7podBkWjCAHJC2DCkc4nMzJJPjG0Jj73x2lAI4dEjmkZEeKkFOBcxIlsQZvg3tumVHk3JJ8ZOEA5ri09Dj7FMJSBKFAIUoSIQAkTmhCAdCV4+4nw3hMSqgkqkOJIECBvPQEyep+qjTqfu0oCvYEyp6Gle8SBNyMibNLjYmcNN1G5u6KTCSABJMADck2AA6rVBqhrnzHYR6YSlu5UhpES0iC0wQbGQbg90rGTYK8QQBqXlVhtK4Bx26bqSpR6AgbTmDgdz6KcRRSISK0KHiPfyTHUoA/Hh67q8SEJd1v1n8qTT8skunBgDcxaTIgbzfwSikiqy9rDvnv81lxKiFyapCxI5iyWizTIa0mWku52lpaSWiGlrwcSSXARccp6hV3umLAQIsM9z1Kdp6Je4NbBJnJAFgSbkxgFMKhB1aiWktcCCMg7Tf8KzxHhlTTuDKrCxzmteAY/a8S0+YVMOQXFXRBIRKWEhUKIhKkCAcAhIUIACc4pqFUCRuD78EvLukAspqFUBrhygkxBvIiZja8j0W0gSaYAhwJF4gbnMEHpsfEJjaZ29+SfSzI8rb7K5ToiTMg3AgCObEOJI5cHY+C2ls6VaG0KDQL5wB1t8vRWNPpAWkuOBIgTJmzZ2wT/tSaKjBuJH06enzXRaThwqMkwLnFmyANs7jwhbrj2bxx9TpfwYX+LzHAnlk2tbOPEKdnDHu2MgeyO/8AS3dLow4lwFh+68ADqZU1fU8vM1g5Rgx+0zAIJ/li6y3uoo9Cwqrmzm28IcfC09p3+t0N4YdpH9Z+q6P9WDhxJjmvAubzOd0VKvxG3MOw7Hyso7ZpY8a8nOM4Q0CS646i3bB7KvreDO5jygmcb/Tb6LqaupY6OcAACAPiycuOfsqld7agAECBEdt8YwsU7K8eNqlX5OO1GiLXR87Qq9WlByD19ld1R0tMBocXvaT/AOQCBYftAcTJznZcxrNKC6BNsASbk9NrjuiXJnLNg4K/fwY8ZNiBFsEicD31UTloVeHvH8etpuIiRHmFRc1HE8kk12MAQghELFGQBTSnJCFAIhCEABCEIBwKUJoN1ITa/aOu/wCVUBWlKSlsDAuPSfwlOfHuuiD6H0+sx7tb7q7oxzE9Tfz8fcqi0TOPop2OhdkZuns6vhlQDlFMfGbOkzgECxEYK6cUppUnYPMZbNiGht52OwHZchwiXRhxvHUkdvNdtw1gfp2vZctceZsAcptyO6kHpFiFzyaPqYG38/b4zK1IM2Iy4xs0T8I7+CkbpTmYAsDufFIyhdwufyDP5V1tEOMifi387rskujzZJ1bZBWoscSSJM5PfunloIxBiBa2egwe6136FodGUp0M5nw/tSk0cn9Q4ydnNajgpfPJJIgutaOxKxdRSdTcZbBGxnxwu6raKP4xjb6qhqtNLYdcWNsj+/FFa7N8sc/t0ziaxcTzEZPgO8BNNaDLvd8g7FbOv4SQOYXb4yR27Z8FlGhnPa0+KrSaNRlOLHUw13MSYc4C/MfhIvJb/ACnv1KytboHC7u+QB6+oU2poRBIkYsPke8p+k1oaQKjQ8DYzBHfdcZQa2tnT1IZP+Z6Zj1dJYEEYlUzK3q+im7SIIwdrd/BZVajG29vP/XzKxo4ZcbXgqeSQp5bdPrUHNDS5pAcJbIIDhiQSLiVhnEgQnAppUAIQhAPISSlLrQhzSLGyFFYrQp4v49uyqKWm87LaZVXkmicZFvROaU0DBx72UgE5yPeF1ixKNmloK8bDv4d+my6XgfFjSeQcP/eLAkDodjm4XI0Bt7Kvc5FjYhbpS0dccpRV+x6FV00VY52htSPjw3qDbYGQl0T/AFwuX4XxGwDjHqfkulonm+Judxue4ViuOmbyr1I3E6/T0GuDSGxYTeZPVbOk0Q6Bc7wTVzDfSF2HD3hYetHiu2QVuGAjC5/iPBRn0/3kL0ENaWrG19PKymXo8z13DiJjI+cbhYWt4dzSWwHDZu/bsu+4rp5Et2v+SuY4jS/lv8lvZ6sc1JHGVmRI23tcfnHyWXqdHnkM7mPt/a7zW6drmCoGH9VpmRYWIIIA3EZ8Oi53imlZU+NhPOZL27Azte+2UUjtPHa9/wDDnqBjmJcAWgRccxvEAb5B8AUVAHi0AmbzIN//AF2U2p01rtiZg5aTsB0VKqN5889vf3WJpeDkpOOpbRX1VEsMcuwInocFU3knJJhadOsXyHGZFpMeMn0Kp6lsEttacYPgVzOU0vuXRUQE97YjuJ23TIWTmJCEpQoACeTOT+UMIvInpeI790tFhcYAk9AJ+SqAnT5/7QE6tSLSQ4QQSCD1Bg/RI1yMqLVB7TY28iR3nrt6q/RodHAmCQJ32Eje+D3WQMSreneeU42aZuRN5A8onumz0QmupItUnCYIja3ynqpJR+qHZExvOB4KVtMYz4fbqusZG3ibXYUakXxHb1XQ6DisQMQBuSZ3INlz9QEdxt1tnwSU6sL0xaktnnlyxvR6XoNaHQ4EAn0/pdXwzjEQHW+XyXjvD+I8q6nR8VtAuOhvHeYWZQGp78nrVDiIIyodbqxBuuFo8TmYIHifcqQ8Rd2XNRMSg0bGp1A9foueJuQbyCDFjfCc/VGD6DChogk+NvfVbaSTGJNSVFQOLHSIPXr09chZ3GuGyX1aLTyCOYSJE7mBg3Fuy0tQwxzAftjn8zY9sfJM/wAjlEgSWc7WgxEOuSD2JBXFtp2j6aipLjI5HVUAWyDykyY/iR1tvt91i62kWxzeWPsV1FWuQY2dexJEHAtj73WPxPTSOckgTylzh8MxIv1OVW6ezhOCcW4mBU9/mE/UOaWhzc/y7Yi+4sfBFely9+949/lQh3WY7fLyWZI8sZNWn5GalkQZmfkoXKZzrR7lQuC5klXgl1NJoJDXBwAF4LZkCYBvYyPJCkpGl+nU5+f9T4f0o5f08n9Tnm8xyxHeUqUQpK9wjiDtPVZXZHMwy0kAwRBBA6hUwEiJ0Qv8c4o/VVnV6pBe8y4iwnw2VBDhCClg39XxLTu0dKk2lGoa+oalW0Oa7l5W9ZEFYnMmKTUUHU3Fj2lrmkhzXAtc0ixBabgquTZVon0+pLb+oN89lqabUg3BIJjcbbXWCHKRtT33RM7Y8rjo6l9CBIcHXyLNOzRBuTmZ7RuoTRgf9Yggx72WLS1hBEk29/lXtPrWkQ4gSZNpk9VuDaO7yY5+KLLWkeCtUqhYbO8IMKWjqGuvIMd4OduvyVsaWmSG03w4g2Nm7kjmxgLss3uZf0ie4sk0vESLHsFoU+JYjPTfaDKy/wDFMAANPXk+J2bSAfhzHkpBpKglpY4Rcggj5b/2tc4sno5Fo2GavMDb2EO4gS4RtjPp4WVOho3/ABfCAGgT2739MbJ1Gi1rSXvkwbC8uBs0nYXlZc4mlhmq8F2vUlpAPMTBcegybbXgearVWxIJ+EA3kbmGiPKOqjr8SAa5jAC5shx5pkTt4XvvKytDxYAPYXENqgNOD/IOa4zcwdlzptHaWSCkl8+WLVrRyyP3NuAYOcTuMLOfVDhLi4tFnGZcJ/aJOd891JXr8wa0gBwJPNBJdJEAj6emyp6+qxpDYJEDnE5N7C3w/ZR7OLlW718+P+jPrPtyzj0Exi+N1XouHNDieXfHmldVNwDY7XAPaOigJKM8fLdkuu0/6by3mDow5plp7gqN9Fx5bfuxsCRm58kUmF5DQRJmJIGBOTjCa64lc6NNp3REhIlWTA1CCUrQgBATntiN7A/0mlAHMnPqEkkmSTJJuSTkkpiEAspS4pEIUkL8QIte58yla5DKRIJAs0SbgWxg5T9LUa3m5mB8tIElzeVxw+2Y6Gy0mQko6hwwcrU0PFS0gvbzAGSOvbCxACfqgPWrvs6QyODtM7N/GqT3F3J+nzGwB5ok7c0T4LTLGcoedUJEENILnXmRazTgxK87bVU1PVEAi1wf9hOPsz1L639S/B11fUBjeQEPqc8h7Xyws5cBpEzzX5+lo3VKvWqQGzDTBjsd4WPS4iQxzIBBIdJHxA9QfMiMX8Ex/EHOfzuPMSZJNyZW02cZZYv3+dmjyyJkEZMXUeq5WkQ8ujcSB5A36ZWY/Vk/VNp1TNvfVXk32zm5QqkjSOsmYtAG8ExMY+SoVasyZ97qM1O31UZcsmZSb7JBe3QKIoc7zSR1WWzFCJCrf+JUbSFeIY9zmNIIEloBc2JmIcFWrNAcQDI2NxPkbrLKiOUJ7mQJ7nxsBt0uhZBGhLCRACUhCQlACEpCJQA5sEg5FigJEIBxYcx7t+R6pAE9r7Edfl1j0CHVCYBJMYnYduiAdQpyQCYBcATExJzG+6drGND3NY/nYCQx/KW8wBs7lN2yLwoSUioFBTiUxCtglc+bn3smhybKXlSwSsdEkHwt8+yYD7+ia0jf8JWMJIA3NhmTiEsCyldOE3Ezn3M90yUsEm3gmuaRkRNx9ikn378k94EAzeTI8hBnvf0UsDEhSgoCAV75uTPv+kJiFAODLE9PBJlCEKxChCEIKClYwkgASThCFV2BqEIUAIQhAOHqkQhUDuXHuE0oQoAUwqQ0tgQXD4o+IcocIB2B55I/+W9EIQETT2lEoQgEJSoQlgB/pAKEIBakWicXkzffawTShCFYi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s://encrypted-tbn0.gstatic.com/images?q=tbn:ANd9GcTVxlKhFuqDZ6PVAnFCL486RdurtOKimY7xNiwDJ6R_gXZiUCmPk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340768"/>
            <a:ext cx="2619375" cy="1743076"/>
          </a:xfrm>
          <a:prstGeom prst="rect">
            <a:avLst/>
          </a:prstGeom>
          <a:noFill/>
        </p:spPr>
      </p:pic>
      <p:sp>
        <p:nvSpPr>
          <p:cNvPr id="24588" name="AutoShape 12" descr="data:image/jpeg;base64,/9j/4AAQSkZJRgABAQAAAQABAAD/2wCEAAkGBhQSEBQUEhQUFBUUFRUUFBQUFBQUFRQVFBQVFBQUFBQXHCYeFxkjGRQUHy8gJCcpLCwsFR4xNTAqNSYrLCkBCQoKDgwOGg8PGikcHBwpKSkpKSkpKSkpKSkpKSksKSksKSksKSwsKSkpLCkpKSksKSksLCksKSwpLCwpLCwsKf/AABEIAMkA+wMBIgACEQEDEQH/xAAbAAACAwEBAQAAAAAAAAAAAAADBAECBQYAB//EADwQAAEDAgQDBQcCBAUFAAAAAAEAAhEDIQQSMUEFUWETcYGR8AYiMqGxwdFC4QeCkvEVM2JyshQjJFJz/8QAGgEAAwEBAQEAAAAAAAAAAAAAAgMEAQAFBv/EACIRAAICAgIDAQADAAAAAAAAAAABAhEDIRIxBBNBUSJhcf/aAAwDAQACEQMRAD8A+HLykhQto4hSvKV1HELwC8pXUcQpDV6FZq5HEdmvZVclVJW0YRCkBeUyuOJaihBBRWuRIxll5RKo5y2zAgcmaJSQKYpPRwewZIM9y9TUFqjMmAUOUTK1MLSnwWRhnLbwxgd/2/eU7GxGRDbKARXs91Ww429XVcadgqCYzcS4BI1gjYgXS7z6/CRJj4oC5iCW3TAbA1n6qOzQUFdFAVLKaK2kpAhMSAci7WqwCGHKe0TU0JaZzigq6gtXkHrWUhS1sq4Ym8PQRKNmOVFMPg5TL8BC0sJhl7HHkmqBO8jbMsYMOBEQdj9ikKlItMFb3DGgvBdMck77SezzhhhiWthmfIP6Z8pn5rp46VjI5N8WckvQrBqghIHFSFEqxCiFhpEqwKrCkLrOL5lCljUXskSMBgIrV4MRGhFFAtlcytTKM2jKJSwt0ymBaD4WldbuGw8uA8PLX5ykeH4e8na/l+8Lf4bhradPz66qnGibLIsyjALvV/2Stc6zst/FUg1g9etlz+Lbt66pxMnZlVika6fxDIWfVN0mQ+JDXIrXJVzkWk5dFmSQdxgIRerPqWSxqwmPQEUGzKC5Bc9DugbD4ihYq5U45qGWKPiUqRShRkwtXBULpLCU5K3MLhoTIRF5JaH8FRA1XsVwsEaXKf4fhCTMJyriQwgZAT1/CrjAi5O9A/Zv2UAqNc9stB3s21yCd11H8SsSx3DHUwB7uVwgQBB0HmrcFwdfENaGtdlbpaAJ5FY/8UP/AB8N2TnTWquBcP8A1aBIHzQ5eKjQzE5OaPkJYq9mjr0KHielYt2ajs0wQohDxN5C/ZqezRXKJWUbZ4NV5VQrAIkYyVZoUhqLTpo0gWwlFq0KDB66pSnTWjhqE/VPiJkzRw1OG9/0F/x5LoOGYewtp/c/JZeCw1wPXMrqqGGyUp3O/wAz9kyxDVmRxCrt69arCru9dPUrR4hVufXqyya5t3o7A4iOKqLNqCSm8U5IuKVJjoo8GorGoWZWa9dFgyQVzJVP+kRaNTmnqLQU6KTJ55HAyThip7FbdXB2S/YBFwoBeRZigKr2qQ9eJUBeTgauV1911uBxbABIXIBkrQwePLLEBw6i/gdUcHQORcjs6PHKbB8J8CtXg+IZWnLhqlR8jK4ZiB3gNM+YXKUvav3A0U6TY/UA7MY7yQtSh/EAU4hrqkD4XPflJ5w0hP8AZoQ8Wz6PU4tiKFHNWLMMyncAhrJ/kEud3QJ5hfD/AGq447F13PJJEmJ1PU9Sj8b9oKuKdL4aNmMAa0eA17ysgiFO9lEIqIrkUQiPVJS2PTKwoKsVQoWEirkNFIVcqBho80IrWqrGo7GLUYzzGpljFRrExSanRFNhaLFscPgOHILOoBanCcOXOHUpydCmrOp9n+F5zMan9ytTjjw1uUaAR47lbHBcB2VGYuRA7ysD2kflsiW2IbOPxbpdHeT91nYipqfQTOJdYnSfoLrKrVETdBJWArFAcxWc9DFRKbG0DKgG6IWclGRYYyzZTuDqQboFFqZZTToEuWqo2WVJbbksqoLlNUzZAdh5KfN2iLHFRbOfVc11ZyqAvNPaQZjlfMhNKMwo0Y0EpMlM5ICpRajOCaloU3sWe5BqJh9NBLUDQyIBwQ1etqhhJY5ElRlRGNR2MnQSuUbOcqF20ZV24InRN0sK7YAd60sLwl7jIHkQmLDYqWbiYgwjhqE1Swx5Lp6PB6wHwk20Jbfon8JwNx+Jkc4/O6YvHEy8tI5JmDRWYNdq32ZY6wdB6iPmrVfYqqBIGYc23XPC4i15UZHLUMJb5fddh7E8CNSpJFglqPATYZTrdfTvZbgoo0Zi8IH/ABGxlz6JxNENB5MHzXzL2mxeZ5A3Py9fVfRuO4jLSd4lfHeIYnM9xO8j+UalbGVHNWZuNqzp6G35WZXT1R0k+u4JOuETdhLRnPQwj1QgylMahik5MMAKTYUeg+6OLFSQ62jCKGqjXWVe3unkck2ONcrpanVRw5FZLJUc2+Cq5FFIoyjWz2HoFCJTUwiMYiSMcgzHxqiCugdmhorMSTG3PQXID8SBqUSo68Ha3ksuwkqA1QgQmolVNJKasYpUCaFqYJn0t3pBtNO0nhoTIIXkd9Gnh3EWgHqY+61sJg3PIsB3T9lkcPpvqGQPPZdh7P8ADyTd0/TwCuxrR5mefH/Q2G4ADEucO5a+H4M0CBnI8Vt4bAsYNJ5k/RN4YgmG/Ja5fhLTfZj4fgPQ+ZC1KHCXN+HM0+Y8wtmjRj+60KNJSTylmLBZg4XhxfUGdoJH6hY/uulNKGwFajhwDKI4KSc+TPSxYuETivbHDzTLWm6+VcU4aW2I10PQfuvrPtJQc58t28vFcZxGmKliIPL8FUwSkqIp5XGX9Hz7E4QtsfNZ1crrMfwwh0HfQ/YrC4pgC0wR+CulBxVjseVSMOsliU3XZCVcEhssRZhTNFqUajU2w50ElpMtnUDaeui2LAkjRa9L1H/UeV7+uaoKug8+d4j7qlVgzZhIMAG9rToOtvEHnZrl+CVD9GGVUcV+qUpVQHNJGYAglsxmAIJE7TokalEycryGyYB1ibSucmugPUpdui9FElLNeiNqJaZQ0MNbKuwoLCrEo0xbQc1EB71VQG7errbNSSPYdje1a54zNaQXNBjNH6Z2Btfkm8TXNR7nmJe5zzAgS4lxgbCSgBi9KFKjW7JJQquIgL1UqppB5IbmIAk7kAC5MbTKFhRr6P0sK40WVdWVC9sjZ7Ilp6w5p7j3pihgdC7y56RA8/kq0MWRRZR/Qxzngblz4BcT3NA/ulce+oXMp0yZduLXJiJ2ATlUVb2K3J0tHYcEoF9ogLv+EYRlMDnE9w0XIYBjaYDWGQMvvc7CT1vK2/8AFJGUHaJXoL+UUeJldTZqYjHkmJ7gNFucN9xmY3K5elYg9Lmd+6NPFbuAx7ajco1GyDItUBje7N7AVC+63KLbLm+GVcohb2Hr2Xm5otHs+LNfRwBVeLKG1F59RS0elaoyMfhJC5TjnCw2IF9V2OMxQG6wOKcQYGkmJAOWZidphXYrPH8hRvRxnFcDNIOcIkkeW6zqfBc7HNdsC5ruXRaHF8Uarqfv5A0y5guHS0jLJ0AN/BGAy0g4yCWixImTsYMK1bWyK+NcT5fj8FE2uJBHcViVWwV9JxPC8znENmAS5cRxvCQ4wICizYq2j1vHzclTMyVcOQJRGpEWVNFy5MYUAmHGPdfG0uDHFgJ2l0DxS2VEphMQtg6BJb7y8QmHMVMq2jLsRlMUcNmpl4PwuAcI2OjgdxNjyJbzssQm8Pi3tYWAkNdAI5gOzAd2a/gkoa+izVJKHmVk2xJdoV2tUso+5nFxYGNWk6SPuvByJAMI2nMcul4HNCyiDz2O21ldtS9rdysynvtbvvP4K5o5Ohc05TOCpdiKjhD5aKYcAYYazCSZP6oD2/1cr+DwJsPhfMgmCbANPMAAg8yUuSgoOwlN/wAr/wBvJbuDcA3bUaGbCM0EdFh0k+x5yEDWDG1z1VEGKns16PEA2mZnN7to0JEmDobyJHLZM8E4pJIJgzIJNu4rIxLv+2zpM3uLHzul8DJc28NdYxIMEbEXaZT/AGNNImeGMk2fUKNSWjqCh4Jxp1AZsfyqcPuxuuwmCbQbk7d6ZpNymDobjvVD2eVTidbRrCRG4HknW4otNtFzTanugDUafhM4Lj8HLUHjuFLPHZTDJT/DpjxCyBV4qeazcRVBEtcCPW4SNWvG48D+Un0lD8h9NjuM4lbT7LA4njwRYeRlM1uK5RdkjfSD3ys+pxKm8wWAHmw/umwhXaFTlfTMirTE53khs2Fszj9glMXxr3pgwBYBafE+HCoJBAH+qxCxqnBHHVxy9XiE9KugU09MzuKe2ByFjQBOsb965fGY4v1utriWBYwGYHWRA5arDe9wkOIMG0ACRGtusqXJd0z08KjVozqi8xerOlxKrmUf0s+BmkQ4GbtIEbOtB7tfNeY6Agh6nMjQLQ5TqItlnsejdojUhbiLtargKwpwiMalpGuQLKrsar5EHAVffh1w63cTYEdxgrejFtDVGqWNeG6PEGb2mbJcvTD6dh1/JH2VRRt9EVApotSiL6x5md/CfIJlptpedekaJdtNGARJASK1AhlqZ7JDfTj1v6la0dGQNjE7SKShHouhbF0bLY5VeA1ok7DzgSY+qs0wUpnJR8M4nUEQSL79R0TU7YprR33s7xGaeXUxa4EmNJPq6s7HFtQ03B1hIdbLrETrP4XO8KrlpBGy1uI4ntPfHxN+IDcc+9UJ7IpQ0bR4mGgOc4NAgEuIAuYFzbUgeKbNcPs4RycFxn+IxuCPWoW1w/i7HiCb6a/Qo2IeNmjWqFhILo5cis7E8Wc0xMj1oo4i4tF/ebsR9+qwcTiuX7hY3Ss2GO3s138cDQcpjv8A3STfactJO5ETE6GVg4nHHSbJCpiDzKRLNRbDxk1s6fE+0DXak/VZb+PsmJmRI5d8rBqVz1KWqO6R0S35Evg+PiQRp4vFCoCCQW9brKrMEkju9BCIKq9yRKfLsqjDjpA3KqklRKQOJarSvNCIQIFr3kzrytsjoAEr5l401MLaOH30VQU4WlSoyqVsKm8SD2/BMFVZhwDICYZQk5Rc8t/JXFNZVhcqAlqsGxG9hcf7Zv8ARFNJQGoqMUiFelTVQRt3I9JEjJPQQNQq1NMMXqjUTQpS2ZpC8iVWoaWUp2WYUbtUtmUGotUqC42a2GxkAprCY73hfT19FzwxMKzMZBmUayAvFZ1GJw4Iltjy/CzKlRzTMwQgU+JZt/3VauMDtfA7+KZ7EwPU0amD9rXMMPuNJ9apmrxqk/Zq5p5B1jvS1QR16rPY4nemL/o6V9ZjhYR4yFk4wBp18llOrkCRJ6Kzak7oJZVLVDI4XHdk1cUgkzuprUiPWvihht1O7fZSkl0EYBF0GqvOJi0+G3VBlBJ/AkjzivNXibeuq8EKNZdqMy/l6KC1HaUxAMsGK5okbK1O66KlhKRa01A7NlaHQdwAPsiYuyjMPCnEUTlOUSYsOZWqaQhDyqvgeAs9uzm+H4Co2pnIIIvJGtxI62TzMMVpvIQalQIFjUSiWeUxGoyEq9PVBKCKCxodCVdi9OmjsZClrEQrkgnKyoVXusY1V0piGjLlBItEjULno2KsJWp8wRNxKUKrQGRuWSbk36xoPBQ5yXZQlTB1HlCdVRKiVqBLY+JWpUVO2Q3FQlOTHpDLMRyRDXsCSL9R8+SQlXC5SZ3FD7ayNSpvqOaxjS5ziGta0S5xNgABqVlVXmWwY9b81o0OIvpBxZqRE6HKdQCNJ35pimA4fhq4r2YdTbNWrQYY+HO55k/pc5jS0HxMLJr4YsdDo5gtcHNIOhDhYhJ4rjD6libcvXchYaobnYBLWTYXB1sdJvJJNg0ToANgNlR7ktQxJJg76bQisv8AsiUr6N40UqEwRJEH5iyjKr5VXKho6yF5QFdoWmEsCMxVDFYBGlQDC0bx8k5UEmc0TeOu/wA0sxtiNERthz6piQlnZltkJ6v2lkvWqq9o+agndAatRL51Wq+6tRZKX2XpcUS1M06EhHoYRNGjAhdxETzLpGNWZBS9R6fxdNZNd8JUtFeJ8jz61kpVqqXVUu8pTZbCNFTUV2lCIUtegH0WcUtUcivegOKyQcUCLPH1oqIpQ3JLQ1MgK3khyrgoUGE1HXZGpDmlm3G/0TLO/ab/AHKZEBgKnD76iO5FbhgGkKaQuSHSCjBFGK7MbYkzD5eqKSJyzPONPPdGLZQ3WdF5A8hrHQ3+azjXR12XyjbTuhDe1FarOYjoCxbIisYvNYS6Njz269ykO1i/n/dYjmWAXgvAE+Uff6kquYTEg9xB+YRWZQxQfIPRFQ8JQc8w0TGpJAA7ybBWI/1N80Sa+gOP4dc5wG6Sr1QUbEbJSpp4L0Gz57HH6BdWCZwbwsp2qewiVF7K8kaidHhDZer1WFg+MVA5wcHBuXL+lzHAmZ6wqYT4VTGfn6JsujyotcmjNxdVY2JWjX1KzsQpJnr+OqFCVQqzlUpJ6SBPcqEqzlVyFjUDLlRzlLkNyWw0Q5yqXLygoGGVlECGERqxBMMxXc0EEHdVarJyFsmhTgQEUqjFcokCyJMGCRIiRrdVpYeNyTzP0VmK50XUuzmyXYZwAcWkA6EixVkkz/M/q+pTO7fH6LUwJIlzFRlMDx1RXaKi0xPRAJDXEwBBGu5BgDqlqdOAj4z/ACm/7n/8aaFsPBLfY1dDderlotaDd/vvjW3wCe4k/wAyzSU9j9af/wAqf/BqzylN7DS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0" name="Picture 14" descr="https://encrypted-tbn0.gstatic.com/images?q=tbn:ANd9GcS1BbtxuIMGrru0F_ErUNPNYo49PCnwtj4XH0ie8F_yx1SF_AN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388424" cy="977486"/>
          </a:xfrm>
        </p:spPr>
        <p:txBody>
          <a:bodyPr>
            <a:normAutofit/>
          </a:bodyPr>
          <a:lstStyle/>
          <a:p>
            <a:r>
              <a:rPr lang="uk-UA" dirty="0" smtClean="0"/>
              <a:t>Космологія -</a:t>
            </a:r>
            <a:r>
              <a:rPr lang="ru-RU" dirty="0" err="1" smtClean="0"/>
              <a:t>вчення</a:t>
            </a:r>
            <a:r>
              <a:rPr lang="ru-RU" dirty="0" smtClean="0"/>
              <a:t> про </a:t>
            </a:r>
            <a:r>
              <a:rPr lang="ru-RU" dirty="0" err="1" smtClean="0">
                <a:hlinkClick r:id="rId2" tooltip="Всесвіт"/>
              </a:rPr>
              <a:t>Всесвіт</a:t>
            </a:r>
            <a:r>
              <a:rPr lang="ru-RU" dirty="0" smtClean="0"/>
              <a:t> у </a:t>
            </a:r>
            <a:r>
              <a:rPr lang="ru-RU" dirty="0" err="1" smtClean="0"/>
              <a:t>цілому</a:t>
            </a:r>
            <a:r>
              <a:rPr lang="ru-RU" dirty="0" smtClean="0"/>
              <a:t> та про </a:t>
            </a:r>
            <a:r>
              <a:rPr lang="ru-RU" dirty="0" err="1" smtClean="0"/>
              <a:t>місце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юдство"/>
              </a:rPr>
              <a:t>людства</a:t>
            </a:r>
            <a:r>
              <a:rPr lang="ru-RU" dirty="0" smtClean="0"/>
              <a:t> у </a:t>
            </a:r>
            <a:r>
              <a:rPr lang="ru-RU" dirty="0" err="1" smtClean="0"/>
              <a:t>ньому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давність</a:t>
            </a:r>
            <a:r>
              <a:rPr lang="ru-RU" dirty="0" smtClean="0"/>
              <a:t> самого </a:t>
            </a:r>
            <a:r>
              <a:rPr lang="ru-RU" dirty="0" err="1" smtClean="0"/>
              <a:t>вчення</a:t>
            </a:r>
            <a:r>
              <a:rPr lang="ru-RU" dirty="0" smtClean="0"/>
              <a:t>,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космологія</a:t>
            </a:r>
            <a:r>
              <a:rPr lang="ru-RU" dirty="0" smtClean="0"/>
              <a:t>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введений </a:t>
            </a:r>
            <a:r>
              <a:rPr lang="ru-RU" dirty="0" err="1" smtClean="0"/>
              <a:t>філософом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Вольф Крістіан (ще не написана)"/>
              </a:rPr>
              <a:t>Крістіаном</a:t>
            </a:r>
            <a:r>
              <a:rPr lang="ru-RU" dirty="0" smtClean="0">
                <a:hlinkClick r:id="rId4" tooltip="Вольф Крістіан (ще не написана)"/>
              </a:rPr>
              <a:t> Вольфом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6448" cy="777240"/>
          </a:xfrm>
        </p:spPr>
        <p:txBody>
          <a:bodyPr/>
          <a:lstStyle/>
          <a:p>
            <a:r>
              <a:rPr lang="ru-RU" dirty="0" smtClean="0"/>
              <a:t>Космолог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Файл:Vavilon ter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3141899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вавилонців</a:t>
            </a:r>
            <a:r>
              <a:rPr lang="ru-RU" dirty="0" smtClean="0"/>
              <a:t> про </a:t>
            </a:r>
            <a:r>
              <a:rPr lang="ru-RU" dirty="0" err="1" smtClean="0"/>
              <a:t>Всесвіт</a:t>
            </a:r>
            <a:endParaRPr lang="ru-RU" dirty="0"/>
          </a:p>
        </p:txBody>
      </p:sp>
      <p:pic>
        <p:nvPicPr>
          <p:cNvPr id="1028" name="Picture 4" descr="http://upload.wikimedia.org/wikipedia/uk/thumb/3/35/Egypt_terra.gif/200px-Egypt_terr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420888"/>
            <a:ext cx="1905000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508518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єгиптян</a:t>
            </a:r>
            <a:r>
              <a:rPr lang="ru-RU" dirty="0" smtClean="0"/>
              <a:t> про </a:t>
            </a:r>
            <a:r>
              <a:rPr lang="ru-RU" dirty="0" err="1" smtClean="0"/>
              <a:t>Всесвіт</a:t>
            </a:r>
            <a:endParaRPr lang="ru-RU" dirty="0"/>
          </a:p>
        </p:txBody>
      </p:sp>
      <p:pic>
        <p:nvPicPr>
          <p:cNvPr id="1030" name="Picture 6" descr="http://upload.wikimedia.org/wikipedia/uk/thumb/6/69/Indian_terra.gif/200px-Indian_terr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420888"/>
            <a:ext cx="2448272" cy="22322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07696" y="479715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індійців</a:t>
            </a:r>
            <a:r>
              <a:rPr lang="ru-RU" dirty="0" smtClean="0"/>
              <a:t> про </a:t>
            </a:r>
            <a:r>
              <a:rPr lang="ru-RU" dirty="0" err="1" smtClean="0"/>
              <a:t>Всесвіт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Прикладні</a:t>
            </a:r>
            <a:r>
              <a:rPr lang="ru-RU" dirty="0" smtClean="0"/>
              <a:t> напрямки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космологія</a:t>
            </a:r>
            <a:r>
              <a:rPr lang="ru-RU" dirty="0" smtClean="0"/>
              <a:t> — </a:t>
            </a:r>
            <a:r>
              <a:rPr lang="ru-RU" dirty="0" err="1" smtClean="0"/>
              <a:t>підрозділ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природу в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smtClean="0">
                <a:hlinkClick r:id="rId2" tooltip="Масштаб"/>
              </a:rPr>
              <a:t>масштабах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філософії</a:t>
            </a:r>
            <a:r>
              <a:rPr lang="ru-RU" dirty="0" smtClean="0"/>
              <a:t> та </a:t>
            </a:r>
            <a:r>
              <a:rPr lang="ru-RU" dirty="0" err="1" smtClean="0"/>
              <a:t>метафізиці</a:t>
            </a:r>
            <a:r>
              <a:rPr lang="ru-RU" dirty="0" smtClean="0"/>
              <a:t>, </a:t>
            </a:r>
            <a:r>
              <a:rPr lang="ru-RU" dirty="0" err="1" smtClean="0"/>
              <a:t>космологія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справу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Всесвітом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за </a:t>
            </a:r>
            <a:r>
              <a:rPr lang="ru-RU" dirty="0" err="1" smtClean="0"/>
              <a:t>означенням</a:t>
            </a:r>
            <a:r>
              <a:rPr lang="ru-RU" dirty="0" smtClean="0"/>
              <a:t>, </a:t>
            </a:r>
            <a:r>
              <a:rPr lang="ru-RU" dirty="0" err="1" smtClean="0"/>
              <a:t>охоплює</a:t>
            </a:r>
            <a:r>
              <a:rPr lang="ru-RU" dirty="0" smtClean="0"/>
              <a:t> весь </a:t>
            </a:r>
            <a:r>
              <a:rPr lang="ru-RU" dirty="0" err="1" smtClean="0">
                <a:hlinkClick r:id="rId3" tooltip="Простір"/>
              </a:rPr>
              <a:t>простір</a:t>
            </a:r>
            <a:r>
              <a:rPr lang="ru-RU" dirty="0" smtClean="0"/>
              <a:t>, </a:t>
            </a:r>
            <a:r>
              <a:rPr lang="ru-RU" dirty="0" smtClean="0">
                <a:hlinkClick r:id="rId4" tooltip="Час"/>
              </a:rPr>
              <a:t>час</a:t>
            </a:r>
            <a:r>
              <a:rPr lang="ru-RU" dirty="0" smtClean="0"/>
              <a:t> і </a:t>
            </a:r>
            <a:r>
              <a:rPr lang="ru-RU" dirty="0" err="1" smtClean="0"/>
              <a:t>всі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Явище"/>
              </a:rPr>
              <a:t>явища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56992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 </a:t>
            </a:r>
            <a:r>
              <a:rPr lang="ru-RU" i="1" dirty="0" err="1" smtClean="0"/>
              <a:t>метафізична</a:t>
            </a:r>
            <a:r>
              <a:rPr lang="ru-RU" i="1" dirty="0" smtClean="0"/>
              <a:t> </a:t>
            </a:r>
            <a:r>
              <a:rPr lang="ru-RU" i="1" dirty="0" err="1" smtClean="0"/>
              <a:t>космологія</a:t>
            </a:r>
            <a:r>
              <a:rPr lang="ru-RU" dirty="0" smtClean="0"/>
              <a:t> 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як: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8610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Яке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Всесвіту</a:t>
            </a:r>
            <a:r>
              <a:rPr lang="ru-RU" b="1" dirty="0" smtClean="0"/>
              <a:t>? Яка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першопричина</a:t>
            </a:r>
            <a:r>
              <a:rPr lang="ru-RU" b="1" dirty="0" smtClean="0"/>
              <a:t>?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необхідне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09120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Які </a:t>
            </a:r>
            <a:r>
              <a:rPr lang="ru-RU" b="1" dirty="0" err="1" smtClean="0"/>
              <a:t>остаточні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матеріальні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компоненти</a:t>
            </a:r>
            <a:r>
              <a:rPr lang="ru-RU" b="1" dirty="0" smtClean="0"/>
              <a:t> </a:t>
            </a:r>
            <a:r>
              <a:rPr lang="ru-RU" b="1" dirty="0" err="1" smtClean="0"/>
              <a:t>Всесвіту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86916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Яка </a:t>
            </a:r>
            <a:r>
              <a:rPr lang="ru-RU" b="1" dirty="0" err="1" smtClean="0"/>
              <a:t>кінцева</a:t>
            </a:r>
            <a:r>
              <a:rPr lang="ru-RU" b="1" dirty="0" smtClean="0"/>
              <a:t> причина для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Всесвіту</a:t>
            </a:r>
            <a:r>
              <a:rPr lang="ru-RU" b="1" dirty="0" smtClean="0"/>
              <a:t>? </a:t>
            </a:r>
            <a:r>
              <a:rPr lang="ru-RU" b="1" dirty="0" err="1" smtClean="0"/>
              <a:t>Всесвіт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ціль</a:t>
            </a:r>
            <a:r>
              <a:rPr lang="ru-RU" b="1" dirty="0" smtClean="0"/>
              <a:t>?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6626" name="Picture 2" descr="https://encrypted-tbn1.gstatic.com/images?q=tbn:ANd9GcSyaZU9szOxqJmed2WUxxIZyRbIoX-hs_kXsVoS6xM0lJdCF4k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373216"/>
            <a:ext cx="2232248" cy="1268759"/>
          </a:xfrm>
          <a:prstGeom prst="rect">
            <a:avLst/>
          </a:prstGeom>
          <a:noFill/>
        </p:spPr>
      </p:pic>
      <p:pic>
        <p:nvPicPr>
          <p:cNvPr id="26628" name="Picture 4" descr="http://img3.joyreactor.cc/pics/post/full/art-%D0%BA%D0%BE%D1%81%D0%BC%D0%BE%D1%81-%D0%BF%D0%B5%D1%81%D0%BE%D1%87%D0%BD%D0%B8%D1%86%D0%B0-51989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301208"/>
            <a:ext cx="2699792" cy="1296144"/>
          </a:xfrm>
          <a:prstGeom prst="rect">
            <a:avLst/>
          </a:prstGeom>
          <a:noFill/>
        </p:spPr>
      </p:pic>
      <p:pic>
        <p:nvPicPr>
          <p:cNvPr id="26630" name="Picture 6" descr="http://vmonitor.ru/pic/space/17651/Kosmos-1920x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301208"/>
            <a:ext cx="1961452" cy="1225907"/>
          </a:xfrm>
          <a:prstGeom prst="rect">
            <a:avLst/>
          </a:prstGeom>
          <a:noFill/>
        </p:spPr>
      </p:pic>
      <p:pic>
        <p:nvPicPr>
          <p:cNvPr id="26632" name="Picture 8" descr="Космо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32656"/>
            <a:ext cx="1760984" cy="96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Релігійна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космологія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світів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 </a:t>
            </a:r>
            <a:r>
              <a:rPr lang="ru-RU" dirty="0" err="1" smtClean="0">
                <a:hlinkClick r:id="rId2" tooltip="Віра"/>
              </a:rPr>
              <a:t>вірі</a:t>
            </a:r>
            <a:r>
              <a:rPr lang="ru-RU" dirty="0" smtClean="0"/>
              <a:t>, яка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та </a:t>
            </a:r>
            <a:r>
              <a:rPr lang="ru-RU" dirty="0" err="1" smtClean="0">
                <a:hlinkClick r:id="rId3" tooltip="Життя"/>
              </a:rPr>
              <a:t>життя</a:t>
            </a:r>
            <a:r>
              <a:rPr lang="ru-RU" dirty="0" smtClean="0"/>
              <a:t>. Часто вони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біблійних</a:t>
            </a:r>
            <a:r>
              <a:rPr lang="ru-RU" dirty="0" smtClean="0"/>
              <a:t> </a:t>
            </a:r>
            <a:r>
              <a:rPr lang="ru-RU" dirty="0" err="1" smtClean="0"/>
              <a:t>вченнях</a:t>
            </a:r>
            <a:r>
              <a:rPr lang="ru-RU" dirty="0" smtClean="0"/>
              <a:t> та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Догма"/>
              </a:rPr>
              <a:t>догматичної</a:t>
            </a:r>
            <a:r>
              <a:rPr lang="ru-RU" dirty="0" smtClean="0"/>
              <a:t> </a:t>
            </a:r>
            <a:r>
              <a:rPr lang="ru-RU" dirty="0" err="1" smtClean="0"/>
              <a:t>віри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розширені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філософських</a:t>
            </a:r>
            <a:r>
              <a:rPr lang="ru-RU" dirty="0" smtClean="0"/>
              <a:t> та </a:t>
            </a:r>
            <a:r>
              <a:rPr lang="ru-RU" dirty="0" err="1" smtClean="0"/>
              <a:t>метафізичних</a:t>
            </a:r>
            <a:r>
              <a:rPr lang="ru-RU" dirty="0" smtClean="0"/>
              <a:t> </a:t>
            </a:r>
            <a:r>
              <a:rPr lang="ru-RU" dirty="0" err="1" smtClean="0"/>
              <a:t>аргументів</a:t>
            </a:r>
            <a:r>
              <a:rPr lang="ru-RU" dirty="0" smtClean="0"/>
              <a:t>.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вірах</a:t>
            </a:r>
            <a:r>
              <a:rPr lang="ru-RU" dirty="0" smtClean="0"/>
              <a:t>, </a:t>
            </a:r>
            <a:r>
              <a:rPr lang="ru-RU" dirty="0" err="1" smtClean="0"/>
              <a:t>Всесвіт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Бог-бога</a:t>
            </a:r>
            <a:r>
              <a:rPr lang="ru-RU" dirty="0" smtClean="0"/>
              <a:t>/</a:t>
            </a:r>
            <a:r>
              <a:rPr lang="ru-RU" dirty="0" err="1" smtClean="0"/>
              <a:t>богів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/які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відповідальний</a:t>
            </a:r>
            <a:r>
              <a:rPr lang="ru-RU" dirty="0" smtClean="0"/>
              <a:t>/і за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, </a:t>
            </a:r>
            <a:r>
              <a:rPr lang="ru-RU" dirty="0" err="1" smtClean="0"/>
              <a:t>релігійна</a:t>
            </a:r>
            <a:r>
              <a:rPr lang="ru-RU" dirty="0" smtClean="0"/>
              <a:t> </a:t>
            </a:r>
            <a:r>
              <a:rPr lang="ru-RU" dirty="0" err="1" smtClean="0"/>
              <a:t>космологія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Есхатологія"/>
              </a:rPr>
              <a:t>кінець</a:t>
            </a:r>
            <a:r>
              <a:rPr lang="ru-RU" dirty="0" smtClean="0">
                <a:hlinkClick r:id="rId5" tooltip="Есхатологія"/>
              </a:rPr>
              <a:t> </a:t>
            </a:r>
            <a:r>
              <a:rPr lang="ru-RU" dirty="0" err="1" smtClean="0">
                <a:hlinkClick r:id="rId5" tooltip="Есхатологія"/>
              </a:rPr>
              <a:t>Всесвіту</a:t>
            </a:r>
            <a:r>
              <a:rPr lang="ru-RU" dirty="0" smtClean="0"/>
              <a:t> шляхом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божої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як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початкового</a:t>
            </a:r>
            <a:r>
              <a:rPr lang="ru-RU" dirty="0" smtClean="0"/>
              <a:t> </a:t>
            </a:r>
            <a:r>
              <a:rPr lang="ru-RU" dirty="0" err="1" smtClean="0"/>
              <a:t>божого</a:t>
            </a:r>
            <a:r>
              <a:rPr lang="ru-RU" dirty="0" smtClean="0"/>
              <a:t> </a:t>
            </a:r>
            <a:r>
              <a:rPr lang="ru-RU" dirty="0" err="1" smtClean="0"/>
              <a:t>помислу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21088"/>
            <a:ext cx="257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Езотерична</a:t>
            </a:r>
            <a:r>
              <a:rPr lang="ru-RU" b="1" dirty="0" smtClean="0"/>
              <a:t> </a:t>
            </a:r>
            <a:r>
              <a:rPr lang="ru-RU" b="1" dirty="0" err="1" smtClean="0"/>
              <a:t>космологія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581128"/>
            <a:ext cx="8028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Езотерика"/>
              </a:rPr>
              <a:t>езотеричних</a:t>
            </a:r>
            <a:r>
              <a:rPr lang="ru-RU" dirty="0" smtClean="0"/>
              <a:t> і </a:t>
            </a:r>
            <a:r>
              <a:rPr lang="ru-RU" dirty="0" err="1" smtClean="0">
                <a:hlinkClick r:id="rId7" tooltip="Окультизм"/>
              </a:rPr>
              <a:t>окультних</a:t>
            </a:r>
            <a:r>
              <a:rPr lang="ru-RU" dirty="0" smtClean="0"/>
              <a:t> </a:t>
            </a:r>
            <a:r>
              <a:rPr lang="ru-RU" dirty="0" err="1" smtClean="0"/>
              <a:t>вчень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космологію</a:t>
            </a:r>
            <a:r>
              <a:rPr lang="ru-RU" dirty="0" smtClean="0"/>
              <a:t>. Вони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мапу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і </a:t>
            </a:r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та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світоглядних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специфічної</a:t>
            </a:r>
            <a:r>
              <a:rPr lang="ru-RU" dirty="0" smtClean="0"/>
              <a:t> </a:t>
            </a:r>
            <a:r>
              <a:rPr lang="ru-RU" dirty="0" err="1" smtClean="0"/>
              <a:t>доктрини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космологія</a:t>
            </a:r>
            <a:r>
              <a:rPr lang="ru-RU" dirty="0" smtClean="0"/>
              <a:t> </a:t>
            </a:r>
            <a:r>
              <a:rPr lang="ru-RU" dirty="0" err="1" smtClean="0"/>
              <a:t>покриває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проблем які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в </a:t>
            </a:r>
            <a:r>
              <a:rPr lang="ru-RU" i="1" dirty="0" err="1" smtClean="0"/>
              <a:t>релігійній</a:t>
            </a:r>
            <a:r>
              <a:rPr lang="ru-RU" dirty="0" smtClean="0"/>
              <a:t> та </a:t>
            </a:r>
            <a:r>
              <a:rPr lang="ru-RU" i="1" dirty="0" err="1" smtClean="0"/>
              <a:t>філософській</a:t>
            </a:r>
            <a:r>
              <a:rPr lang="ru-RU" dirty="0" smtClean="0"/>
              <a:t> </a:t>
            </a:r>
            <a:r>
              <a:rPr lang="ru-RU" dirty="0" err="1" smtClean="0"/>
              <a:t>космологіях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походження</a:t>
            </a:r>
            <a:r>
              <a:rPr lang="ru-RU" dirty="0" smtClean="0"/>
              <a:t>, мету та долю </a:t>
            </a:r>
            <a:r>
              <a:rPr lang="ru-RU" dirty="0" err="1" smtClean="0"/>
              <a:t>Всесвіту</a:t>
            </a:r>
            <a:r>
              <a:rPr lang="ru-RU" dirty="0" smtClean="0"/>
              <a:t> і </a:t>
            </a:r>
            <a:r>
              <a:rPr lang="ru-RU" dirty="0" err="1" smtClean="0"/>
              <a:t>свідомості</a:t>
            </a:r>
            <a:r>
              <a:rPr lang="ru-RU" dirty="0" smtClean="0"/>
              <a:t> та природу </a:t>
            </a:r>
            <a:r>
              <a:rPr lang="ru-RU" dirty="0" err="1" smtClean="0"/>
              <a:t>існування</a:t>
            </a:r>
            <a:r>
              <a:rPr lang="ru-RU" dirty="0" smtClean="0"/>
              <a:t>. Тому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відрізнити</a:t>
            </a:r>
            <a:r>
              <a:rPr lang="ru-RU" dirty="0" smtClean="0"/>
              <a:t> де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 і початок </a:t>
            </a:r>
            <a:r>
              <a:rPr lang="ru-RU" dirty="0" err="1" smtClean="0"/>
              <a:t>езотеризму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окультизму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650" name="AutoShape 2" descr="data:image/jpeg;base64,/9j/4AAQSkZJRgABAQAAAQABAAD/2wCEAAkGBxQTEhQUExQWFhUVFxoYGBcYGBgYFxwYGBcYFxccHBcYHCggGhwlHBcXITEiJSkrLi4uGB8zODMsNygtLisBCgoKDg0OGhAQGywkHyQsLCwsLCwsLCwsLCwsLCwsLCwsLCwsLCwsLCwsLCwsLCwsLCwsLCwsLCwsLCwsLCwsLP/AABEIAMIBAwMBIgACEQEDEQH/xAAbAAADAAMBAQAAAAAAAAAAAAADBAUAAgYBB//EADMQAAEDAgMGBQQDAQEAAwAAAAEAAhEDIQQxQQUSUWFx8BOBkaGxIsHR4QYU8TJCFVKi/8QAGgEAAwEBAQEAAAAAAAAAAAAAAQIDBAAFBv/EACIRAAIDAAICAgMBAAAAAAAAAAABAgMREiETMQRBIlFxMv/aAAwDAQACEQMRAD8A+POJvEgjhax7HWVtWrkgCbaDSDa05d5LTfNss+Hp9z5rQGXDS9o6i/NelomBgYH/AFpcdDIHAXt68pypcnzEa+sdP0tKfORHD8pl4B5EeQk387dklFMKQCLg2sRkI+AtnPbBaJjSfk88/bnJMVUzAAiTpFvsl6bUHPBuIZrGb8kuI1t1uNbWz91sKNyQIbNhnlI+Pn03puLbDI+8fsI9N0AjOfSOx7Ic9EfQo5gAiLnTpmea8a2HQMuWsXHROlgN+FvyhPpXHBBzCsBVW7xNzcW6C0IlClY35eXDpKIKV8+9Fu6IjVK5Hb+jDRadL99+SNSABgx3+FpTiJnJGY28iEAGOYP+haOc3/EdclvzzBtqmarGxDc8zwWjKJyPVHoKYuWQY/z04ooHOcu++KM6jzMItLDxn2UOhtAsYIiDytbNMtpybzeTe59ffyW1CmCcxbQ8lRZRFuGv6HlCZJEpyFWYU2yuMhxnLLNGp4S31DTmDn85pxm7I9z3mvZBVlBGWVhM/pjhdL1MJGitGksqYJwEoOAqtOYr0eUJNzfW/wCjKvYvC5qRXpRP+qTWGuuekqq3jIIKC54AGe9N59k3UbrbPLj3+ElWpEZpWjSmAPnzWs+yI48P33zQu7d80jRzMnh+U0av0ATMC18pmba3Se77/wCIgqDgfLj0hBPPYunrjfMjl2ViwYh2n2WIbH9ndBCcxK1N8u+yixOU88yBzWeHZW0nppHFZOmkogahCNV2lIm5CLSagl0o7HZKbZzNpjosFXj3kseVjWrtAbtqclt4lkJzYXgafZDQ4ED1s9Da0rdrZQ0OBGI9M980u0ItJ0LtOaGmV922fnw6I9Gqbc/nP8Kc0yZTjKvDX25z5IaDiUWVRF/juy9N4if8zCTDs+mfDmExSmbyPwm3RWPbPw7Qcjl7qtTofTlfvJTKQMdAOB9+hhUKNQa+nVUiZ7BluGkZIlHCckSg7JMuY4i1p11+FaLPPskzfBYFs5XRsRgTqM03sfCF06QLHmmcTSLDdaoSTWMx+X8sON2hs5wmBkubxOG4hfR8U4ERC5naeFAmFK2v7R6Px7G/Zw9SkQQYg80tVYA1xInh17+F0OKojhkpOMoSsx6MJEDcnp3xWrxf8cSqVWgRpEm/3HulXUYi1+vx6rnEr7FaoNs+HmhlkfHmnGyTBMXPI3zGXcJcza8XkHry4TOSz2R+wAo4g+5+69R2UDF3OBvYNNr9V6pcWAaFM3H3ESOeSxrRoZ9bkrYUnAR/sryAO+4WtkjA2L96/hLPaZkJpzhohQgxosHTEIrRe6zdlbNZCXBtNlqQtyF4ISsZGzTZbgLQlFpNm2vBAZHpaYWU26IrWceCNSoc/wArgi7aaIaacbhYMcOF1jqE9wgdoowRkjUYvc99+yJ4IHSf8XjKaIjYca/CbY0Qbm2vx+EPDUQc/VGoU5twTJEnIfwgyJygXAjOdRw+UxSbCWpDK8evSU62jexzVEjNZIp0Qq+FokkdYUvDNy6K1sumXGFeCPMvkWcPTcHsDWjcuXOm+kWi8om1MHvNkZpim4NHFeY6pDeqfXy6PNi3y1HH4tu6bqNjmzK6TbJ+qYzXP4thVJvo9r4/rSBieiRxFMTMWOmVlXxNGXQLH7qY6iQYi/BZJHpQE8WwGIG6Oilvw4AP0yQeYMa6Zeequ4inOnOMtEpXLZsPOb3nLkOE3XaViyEyhYi/2E/58om0cOD9QZAJJBjMWvn88ecqgyjfe3QRM3nv/ULE4gEQG/VFo11/5OvTlZB4NukOq0zwysMsuq8TDmDWCeMnyyCxJxDiKFdggWkwJ7175IDmDPj3693VwYUlvzbIaevzHVK18ORAtcfeNdVaUTFGwiVRHmvWssqn9S/lrqfyvH4QkQRr7AcflSKqSEGBELVv/X4cF4uH0E+wQ2Mk39EctQnVDOXFDEUS6LezCzLcB4m5j2ITLto7ji1zBbQsH4R/47ivpM2tY2s6bdlWKFJlXdY6kKgBAJiI3jbcIO8J5GORVozivaJTi36ZJpnD1bFu4eLcvNpXmK2W6mQ7/oHJwu3/AFPbT/jjGVIpiq0SJLi1zWkgOF4aRY6ietpr7IpxTE7r6bvpdF29R66wQushXNbHpiwsnB/l6OdoYW3d/wBrP60CI1+1l1GI2WaZixacjyPL08wlquH75LH2elwTWo5/wImw854FKFq6OpSB0v37qK+nDriyZGayDRlN1unfrZFpAEixhCjllr6Z8rJmhVMwAJjTpBz8/VVUdMNjwcwjZPRPMaBoUtRfe0J6nJHwrKPRgsmxzDhdDsJ8AzxXN03K1sozZVgjDd2ixVxgmAELG194Dl2EDduJ4qpidkHwt+dEz4xzRaqtfSOWxtTmoeKeYVHHviVIxFSUk39HsUV4hF7r3y8/LySNTPO/x39k9VKUqttY37/CzyN8Y4B3bi8XziNLa9yUMsnPMEnh0+69Yy54gxu5yUdoMX9OGv3U9HwTqtN4Ej2bN+PJT30nuBbkJmf3mrtQAtJJvoOnD1QMPGeXtrlI9V2hRBqYIAkS63Bv7WKzWpVCSfE//QHtKxEOjbMLPPlrz816MLIP0z2Z6nvgqdPDjjly75Bauo8+K0YeArSJWoSSbi+nv3yQfCOUWN/TpnqrjcLePtwWrsPyHXNT4l1cQvAkZGe497pKpQIBJnXpP5XTjC521vxSW18JDHevvl1Q4loXa0jlK1XOEHxJ6pqrh+RzQTQPBTZv5FrZlbcA4+nvCtUcc7e3muNNwFiIII0twUPBUi4DlHVdLsugxoO9/wBnKbgCROWR6nK2qosEelnCY/xILtwzuiHOIeSCGgiDJuctRM828NQDXF1OPqneE3zG7IcDGRi8/ee0U2EOpg7wMhxFje0MuJ9dDYqhgsPBJdIJAsbSCCJgjKAI6FI0FHSbKwn9mlMQWOkWvB09YPmkto7GczMLof4Y2HvjJwB+2vdle2xhw5hspTf5Gr412JRZ8hxVKLcdVIxdLOQNF1O1KYDuUqJjqUzEfGSdIpdhDrCSeCG1hkyb8UQN+rNeinC0RieTYNseLce/RUcNV5KU1N0TCukYrI6UWyVSwuILCOikUKsJ1tROlhnde9FSlXcbjS6zF/yGqG+GZhTKWMgwVmLxQKLzC9dbT9CmKxecqbUqymard62q8bggP/Q+8rNLWz1KoLBB8cUEUovy/wBVuvggQAL+XstK2B3WiZmfv7FTcGaMIdSmZsLxceWRHL/Uag0E7t9Jy43v6BNO3hPA5yB796oDQ2c47v1sptHYeV8PcgRI8r8r38kpTIBIdOR4QRAIgnO/6RsVvOmHbwbw9Zjh+VqymBaRdueY4yMoNkAYBq7jiS8w45gD0uTe2q8U52DrEmC0iTFtJWLtYeJ01OqitcpNCoePJNUqh4rRp8vmFFjeCM2nNkrTqyJCbplcdp6KEZJbH4XeYRqqtILZ1NMho2NPT59Wwh0Sb8OV1208BumQLFTXUVBxxnrwtTWkfBsc0/pdBgGkkZAH/wBGIj1STqSdwdY5GbLkP5EXqO61oG7vHVxt0F0xRqsLs3Z3sTPnr6KdQqbwhV8DQLiNI8keIrtO6/j1cNaXHWBw7/aPtbarS2AuZ/sQABkEricQSiqVumiqyK7Fsa3ecpGObAVF9S6mbTqzYKqgkPZZq0iuF5RA2eS0cLo7WqsUjG02aeGiUzdbltlqKJOSfBfHo1TErcPibrak2G3zSr6RIlCSGjUj3fN4RXFAb7puhQnNLhqVSBeKW03loJcbW05oWxqZdMg70qthcHuzN+Sp4Kk25DYnhx0zQ4d9l1AVdTvYHLVeV6P0/VchpIHFw5nIqriSCRIiwv0NraHT9lCNIEggxqBfT/n5RwOHJ4jD1PD3i0skCWGCWzfuNFEY6/1ccs11G3sZuy1uQkTPsI7zXPMe2LiT+Vmsik+g4e0oda0Cbx7cfwt6kGwb6enmvKLBa4bJ1sFtVxYg2uSd3OdRNuBhSwU9ZssuEhzQDxIn4XimHaEWt6D7hYuxHcWFLuk3mEzReIUplYQmqVSwGvcK58y4Mo0xwT1N8KTSrpynW4rheLLWHqym2uUOhVVClVTIHAefSDhBEhRcZski7bj3VVj0TfGqZpMrCUo+jlnUIzC1FJdS5jStqVNvAKfjLeYjbPpmcl0NB4aFqSIS74KdQOVjY07FAJOri0CozmlSw80+GiE2bYiuSknVJK3gExdCdhngzmj/AAtHv2eeEtb6K1RqUv6xb4bvG3p35tu8IUN7t166LNHjRQwtM2lHrMa2EtSxWXwtK1UulaOkho1B21JyXoaXBLYYFUsFdKu/ZWNInSwsuVrDYYACV7TpDIJynTEXy4plBIsoGtIi/feaLQOYdlpGa1bu3Hcha+JkJGsey5ofjh7VcLWyvNvLz9UJ7t24zNo5I1ZuRn0y4hJY3EgMcc4sOeXBSaEaw5vbbxJubH1jkoFN4kR/io4yoXuSRwpErLOOsnyRvWJiTFxbzWUgG7u7DoIJkwDGhnqOiPs9m+25NyCT0z1F+HVExmGY0SALWN85HEf+s7G/W67idv0TK+JAcQ1kibFzQT6wsQK9B+8d0NA0BLp+Nc1iGMbiic6pz/aNSrO5lJufHRdb/A9u4XDmp/ZpeLvNIblY+anKWHm1UKcsZHZiE7SxnVSMfiwahc2wmQPNeU8RdFSJzoWtI6SlilRw1dcrQrHj3Ko0sTbNUjIhKk6ZuKCx2I5qA3E8Fu3F81TRVSdAMUvBi1FGIlZ4yXRlSWXYxC/s3U41kCpV5ruQ6pLRxAWoxAUZuJK8dWKdTKKorOImR6L11WFNpYlG8SUykVjBjdLFQZhDq0d4yB+EjvnehVsFTJCeL0tGLFaTHTkvSwhUS1ozcPlBqYqmDYFyZv6NMX2aYaiXECFSptDbQhUse3JrY5o1N/McdFSPfo0Jh6H03IKNRbv2nllYKngdjhzRVrHdp5gau6clrjP5FRoiKLGiNcz6lSld3kVpC35cK3ntgKmDfEBp6oVXDtsXD6gIFr88+7KXiv5s8n/q0TrPtl5/hT3fy1zv+vdSfyH9okvm77iXMQ4lsDLj3koe08S0DdWw2214id34QDQ3hdOpxn/kr5VJahJjQi1mANLuARqWEuAvdtwyiZInRNw6MzfZxtLbTqbiJ+kAxqRwjnonqe1N9p+oTEf9QAL2zvoZ49b83tKlD7GQB3ZLB9r+f6CzOXHpmvEdiyix4Dt6jJEnefDp1kdVi5R+0HAxe3AmPcrEPJEHQWuwZzPfyl21ITFVs+XfulX2hRkYIm/iEpillPff4SQ+e7psNtexj1Gfr+Eo2FGgT5jgnHOgCeJvY5f77pLCnKBBN8syM44fpb4wnlBPTPqeaddIRrWMeIeIut6WI5qS+pMXk5IjHEQhzG4IvNevH1oSlGrojEWBTadxDb9p0QKuIXhcl6qLZSMUGpV1u6upznwh+OUvIfiitRrc002sotOomKVe6omckW8FDjfS6Ux+2Xb26DutByFv9Q6FeDbVS8TSIcZvzTt4hlhR/wDkea8p40yobidEWlXIMmFykiqOqp4sjJdh/A9h/wBioatUzSp5jRztAeS+Z0cRNl97/jGHFDA0RkXN3zzLoOfSEttrUcj9izk0hzbIFVhFnMDTAAm0aD8LmWYTBASaMjIlzXSCSRBH/wBuXNVcRtdrAXOjddO7xdJIkXyygniou0drOJJA3SWwTNzHULNHUsM+IZ2jg8NWoPYxtLdabhgDP+XXngCPZfJf5FUG+dymGNiG7jd0GJM89brrNp1SWy4i+YBvn+/lc7jazd06ybTGVwYSNv8AZ2I50YtzYz76Lpv49tDe+l1+Cg4sA5RfkO+Co7ColrgeCrRJqendI65wA+omFy+2KjqhnhMDqul2jTlolc/VZnx0XrSHgvs5DENmZt0SppnIhdFWotIIIg8VJqDOc1nlBM2wWiAeRbecOQ/1eoniAWt7rFm4I7ggtd2oJSTxkQmq1rZ+vT9ILW+Ug2+6kzzImoj820ITVOuACdQM9c7dDl+kowwZ7t1R6LJicr/afVKhxvxQcoEwcrDPlw+F6Gmb/rLihmlHz2fxZeNee8vNN/RRllG029+814XRxletnS9v2Vq7muaO0JSrwmvGkKdK3Y9BadqH21NEOpZeYN43hOSp/wAixNF5BosLBugQTvfUB9Rnmbo6UWZpDrVLpc1F64ElBe8aLjuQy2rdPYYTEqXSqCV5jNokHdbpmmUku2DS+x0JLGYgzbRT27WtldBdiSTdGVizoKG3VLrWiTeUFoTFNImOhqhvAjhIX13F/wAkc3w6ZIDPDaBYEzuAATpJhfJaBuuoxWM3qdJ+rQB0LV0uzp70G2lthzXmQd8/9eIDbgRB3SLZZdUhS2qXOAcb2mbN6TAhR8VWLiSSbkk8ydfuvGUSRIcM8vPVJIQoYzaLnOzndmDEAjm3Q20QHkuGQuPzyQ6FA6iFVwmGlco6I2JYPZ8nJdTs3ZERZH2ZgxwXRUKQAWqqGGeVhOxeFhvkuRx1KHEA3C7zFmxXH7QwjQ5zgLlanI0/HlpzOPsZGqiYt9+CvbVcBmuaxjs4U5zxHpR6joPeCxL+NHH1heLG7US8g54kyYF+Q1WgaZynot6NzA1y6mOaPTpwTb/Y+U/DTz30LOpZBGp0CBkBzm/KyKaZP1Ad8kbeJ0+/JDx4ByNWskQe+/wvBS06ojTa+hWFyOCczR5gwgvdJW76W8Vgwp4rs0HNGtMI3h3Q2075oxeI4n2XKIOZlV8Hkl6tcrzfK38OUBlIF41oiEA0inP69lgppWHyJCraaTrshxVvcskH0JSyQVaJMCap0kWnhky2l+UEh/KgDWZJqgyUxSwpt3YqnhsHHHzTKI0bEI0aRlWcJIaRmi0cIFSwmD5KqiUdiOYxOGk5QvGYAjJdt/8AEB3VM0dhDgl8TM87UjkMBgXHNdJgMBZV6eygNE9Tw0K0KsIuzRbC0N1PaLQtQsRXgKuYJmgcU5cxtN9yqmJrGVyO3cWS4tGiVyN9ECNtbEBxsVBxDlSxKnVgs9jbN7XQturF6aaxZyGGCpaO/jojU64Gv38kgHLHFaFMyFlmPAzumRjmzbJc6HIlOpCPJsnKtHSggjNJ1qgBhA/siBu+a9Y+blFmdpr2GbWK8cSUamAUZtKV2Mi54LU2SieCnW0BoiBmiZRF8olToXRThiEenRi6c8cvG4GwGcu5zTqCzsPkYhSw5KKcInqNGP8APMIwpIeMhO/CAGkuI3VucIugGDGcX7/a1dhRbUn8oeIR/K30RRhU5hsBkmzh4Kp4OiOGiHDC0LGxbDbPyVP+nYBNUaYTFNk5oqJZTYphMCB55qlh8PC9YyE0xgF5snURnY2HoUk4xqXpOTAcmwRvTeAh1Vs50JPE4nNE6IvWqpLEV9FpVqEzwSFZ5nikbNcEgG1MVuNJ1OXVcvXMyTclV9psNQibBvcqViGQoSZtrkkiRigp9Zt1UxDUnUY4wAk9muMtEzTbzXiOZ0uON1i7iHERgsasWKS9nnni2CxYqQAFZ903TWLFZkLB6gnKKxYiYbBunn5L0G46rFiYiN0x9Le9V7EMEcfysWKyAOMyHQfKykbt6/YLFiZmWfsdbl5IWvQlerE5JezWqLBO0sgsWKUzdUVcIL98CjgZdPuvViVei57PfmmO/dYsRQyGqOYRQsWIgB4gpCsvVi4eIliTZIV14sU5GiJPxmqi4perFnkaICJ1SmNyPKVixBGusSYLevysWLEh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hQSERUUExQWFRUVGRgaGBgYGBoZFxkbGBgcGBgaFxkXGyYfGhwjGhcYHy8gIycpLSwsGB4xNjAqNScrLCkBCQoKDgwOGg8PGiwkHCQsLCwsKSksKSwsLCwsLCwsLCwsLCwsLCksLCwpLCwsLCwpLCwsLCwsLCwsLCwsLCwsLP/AABEIAKgBLAMBIgACEQEDEQH/xAAbAAACAwEBAQAAAAAAAAAAAAACAwABBAUGB//EADkQAQACAQMCBQEGBQQCAgMBAAECESEAEjEDQQQiUWFxgQUTMpGh8EKxwdHhBhQjUmLxcpIkQ7IV/8QAGAEBAQEBAQAAAAAAAAAAAAAAAAECAwT/xAAeEQEBAQEAAgMBAQAAAAAAAAAAARECIUEDEjFRYf/aAAwDAQACEQMRAD8A+OQjeLPQvBzyvb66vqdKlLGlGsmO9mE9xePjVIUeuf8ABVfW776Ockew0fhr0E44eL73d5vUUuUa1JV2P6/vvp/S6qybmx3/AIltEW/NVrmnh9edJj1Kbx68Fc3xoCEO7fdKcJmhqk4/qVkNuF7H83g/R/J0/wAXMlJmgb1dsQjEsu4hgjucRrg0PTpo8scSGSuf4vNzXaJQdr7uqFSnYFAl5zb6XbWPYNF1ukAVIkpkpGL3GyvyX6cavw/VI3cCViFqbVMSw016OhhhHDSYTD7OT4x66Ishl28B3Tis8/X9O9av73Eu7KvNbZzu703fL6fOqh1EulBxIjiyxpPSw57hqSAXudk/Tt6aCpdSzN+2faq/l+WrV2h2zXr+Xyv5up1E8uAxmrzly2tNUduDHdf4rxBKRIIx4ajHbG+Xy7kocYqwuh0Cer4WcCLKMoky4qISLS43yWJj00/q7SEWPUGUsSgRkbaKFaBW0xedz30HS8Qso7vPGOSKy20LJiU2DniudLnWVOboLw33Uz8e5nQXVlsiwwZWjGPT4xjUkWgP1WjP8q7/AJ6A6zSK0op6pdP5LoySxrc0Wh2L5q+7UeOa9tBU8v5uPfU+6xdlYOQc+12nvq88d/rfbD9a0bI20gMX0pbci1dnvxnQLhDzA4zTWXnsXn89H1OmEpFtC5Y0vPJeF9NbvB+Fg9HqTesQ6kdu3p1K+oLmkwMec83jWDdx7fR1BfViFbZbhC+SpVkrvTw9/wAzSjWrwvhWcwjElhasCoitq0YiuefrrPIP8cf37+/c1UWQviihW3mr9e6djUjJ+BvF/D/Q0UJ4SimrwXh7Lk5ePrxoSs2vsc9898fv10DiUXpkYxkdTdl3XGY1tNtYR75u+1azyKfc510/Gfc9OB9x1JzlMlHqb+nGJtJDFhbJF228JxdLpPVj0jox2szrbnfFiECJTBi3d82V6aUY5dNLs54+Lq/c7ab14wSGwY2VLdIfMP4sRNsUTGfwudD987WNlfB7cNWVX5X6thDqJmhxWSzJXfvXfs06gvxHh9k5Q3RltU3Rbi13i9xrDoJyvOXtnNFUZ0UC7W79fde7751XV3HPx68eWr9Cq1VS697M8ma+c06ko5rDnsj+SY0fQ6MlKxuaFoLf/KWDDnOOdV0IjI3PlMtc0OQxQ8+2dAsjj8vS+/bnRR6di+lfOWr+Lr8zReJYs5MBIW7d1WR/hJJhlXPq3qHTjtXcWVUac3d57V+t6BkpkHbZOMZLuiVaYEZR3beGk9caRWj60y8N3WdoZrODj0xzV6D+WiChZk/UE/XU6kzsPH8Tf5UGNGKxrdRd0rV7edvuAXqdPoMiyMn3P/WoL8P1SJIlGyRXolZKcn4qvGQrF6TqRmn6/wBvz99HKkvh9LW8c+3dc98VWjRe3U76J6Tgp81IZzfFeuqXs3d8dve/fB+uqLnCO291tptpwFVK+M249tXMtPwl1wtHzzo5RsiokLYj8UoYq/N68y7aAhWTNKcl+2M39L+eNQX0Z1IZR3GbG67n8Mjixqzt25b4Tx3U6RIhLbvjtcFsVOFPLkMlP66zyMHNdu3PP8tXAK5zdVXZ78dk+cld9VAEc5xoupPLnHsUYwNHf/Oi6nRp5EzScOUHPF1w0+2pJGPOb/DWKAB3X9KrtzoDFlRuPLF23LgFlRfFq47stX0uluYxjUX1k7Rtotk7TD7HN6SQzjOe+Dnl9DTes1JJBhR2vlKXEUsS++cBnQKlDNYx74/z9NEtoXuDBl4P+t1j20zrdDbh5GqyPe18uS350sgCWLHvWPXhb9PTQTdUslVhMD6Jkw/TUjH6VnOj8V0qlV7gDJdP/wBgS28J31fThuQgI0XaUJzJaKOX2O+LQrqdTd5lWSq3zfO6+6t++qjBbcd3KdueXnPHfUlYpjFnqc5yc/Op02vX4O58+/xoLDHfn6X21ol4aoXKEx3SiyTyDEjgrmR39pGNK6XS83Bi/wAWDGeHv7c6PodOUjbCLKtzWZPFstvaox57crxVROl42UIThGXl6m3fHFO1uI88OfrrO9RwPZsv6c+vBpu7DgQKLb23K7KTPzfLpMf36/poGeHhFJbpbaLCl3NmMcYVt9PfTDwh95GDOMBY3Jd0Y7gysBurzQ+nJrPH09fmvXtq2GL59a7enb906g1dTwkSMEnbJlFsQjtSkXEhJD6lNnCql4dv1PX29dBCRff/AD/Q/ede0+wvtvw3T8H1uj1ekT60/wAEx/A3R85zi6u/XUtxZ5eP8X0YxkkFY2kVAknvEXa+1v10iVZpxXcz2ffufvjW3xnhE6s4lS22rCQxr1i9zOscZFVmuXPPYxXJb+vGqioiUjR3Tk5/XChoXuDj45rjjVpjn0xX1c+39dBeij6k1xeI4D6rx2/zqdRBdqp6oDkzi3vZf1xqgXtx+86kbU9vXgz3/PQXOVuMfHHvzoZFS9a/bw/y09iG1KlLciV5UKpvd5ryVRx3vC2SuAF5DhuVhS1XBXsaCdOqld32pDK9xylDxWUzrR4qcJj1LqUpy8lfhjQiSAObKo41nklZq7f2/wBDtn10z/bSiyuhKKcruxRhHDd+mTRDPDECMnqE8wfu0qt4n4rMxq+M3WkbvRQ+v9NWWDTzh+Pf5r9HTejPp1596ufKgHzcW3vfvqDO0KDuLaeLL5B4vRRiua459PbGq6USwZbRc4VD1rvzxfbW/wCxftD/AG/W6fWYR6hFvbMWEq5jK+T/ABrUisksRPxbhw3gjzg5Hcr9dK6q23S8tNl5+j8l862+O8Wdbq9SZGMCayYlRA/Ftjf6HxzpXiun04rsZTiV5pBG1iNUSap35tujBqUjN0+qxlY1yX7Ij+i6olX7zj0e2oBXe/0r59b1cYMuMoL9At/IHRR9KdMZUtJYgjTgquKOH30M0OOc8WV7ZzhvUnVu267Xz+mF1U4V3H44/PvohvV6UoSYvlSzhFvysf5n/wBtAgc5sHn8/wBur6ldufSgKorh5vn+edTw/QZSIkVZUACv0NA2PRlsZEZbFpW9uMhZ/Fz/AG0pRWsGavNGef0zrS/aPV+5ejvfut25hu8u4EJUYWsXpXRnHZOKDdJLKicBkAbzY8FaBcJlcZxWSsObKyVRV/nq9g32+jz6Y+n56pi9/wC/740zpTlBJRlTTmLSDcUayWWfDoB6fT3YDOXkCgt574dUpnAe2f00coFdr5scVRinuOj6YRkJlETAnwiZzXtzqoF8OkSVxSSlbhl5a5iZDJSmaa4dCx7Yxb6dr5ae2D++tMulLcwIorkQG+5VY8w0fBqr8nN8m1vHHm9KwFe3xoFQmFNW22P4XBWCmzPf097hKsxkkuMNYSnJ88el3o4Fm2uFlZd1WcXVAXxfvrQ9HpfcxSUvvmaMdoRI0bXevK3iq1ZAvqdGJ0oSxbuPLe68Jv3FVSlHpd51n6VGZG6zBuzeG3Dj8vnGn59BN1ETi0LK5yFaVOBcn8IP4btzyZ9A5+NRA9GDJdsbxJQ5AGS98APrgfnVEZPa6PirSnnLk/PVx6flk2FVjN5w0hXzacmggRs3XXdKX2q00U3wyQScgkEjyrhptJHParPX40UKvNbX5Qs+MoLj1PzXGEXcC3jbilcCPmxy5zwcXpc4JyfT4at+uoD8R06UHdG3bKk3Bwg5PjVwvbxV43Y4yOPf19D012v9LeF8N1Ots8T1Pu+i5+8I3IQaO6CuT2Htrl+N6J97KMLQUE5kev1Nb+vjWft5xilY/wBH+z7aqMcP8/TJxnP7+dO63TDvK8XZXzy201X9NK6fNL5VL+PUvvS6w2HfXC6f4zqk5WETESoR2xsCOC8rVr3V9dEyiRmApJqEtwIRR88C7sr6mFp0jpRt4ZHKHNGXi6xefroJswXfeyqr0y/TQsH5s/T+nGnbYfdn4vvd3GNmyvW73bvpWgjAq9wW084MZoM89r4caIhEsJYus84e56/HetN8HPZMk7L6aJGcWRJJHlQEe6ksIJ6GlR3V7U88d+LxeXjPpnV+F6sYyGUdwcx4svJfMcXkyaB/W8bJ3EXbGdMomIqd64oWVcVfbS/u40USa5ffnisVdd+L71rR9k+IlHxEJdKBKW82QlH7yKr5YMU814NY/EdS5Saq1xXGeK1Q3qIIxRwNbWiTzFJ3dVzm8aCE5JtGSG5q2vw+Zr4jn2NAQzVlXzwfL7aF1FMOnURza+mKurus5s1PC7d5vlKMVqTEFI96ipb7WaKfVZRiL5YccFbnNH8TxnmonYKR+/36aKf0PDE0N5H1ZbqM99sXtn/ONXOIbRInl3fxXKzdG17l1gDHfnQ3jd5bv8Net8FVR+ln0sjvJSq0RSMaKcK7Sohg+ZGiB6fRlJ2wN2SqMqpErF5UofXVSMpwHNmTgb78+uj8TEtlCLGCpElOMpFAt0HqZov6Oo9UJYiMRWpBb/8AKUaXg9O/roF/eYCq7NXnN5zWNFvxzxdFtnpn0/tq+n0iTURXNer85rALjVEsVRTWaz34fr+hoGyzAqLZzJX3CJ2Cu3OHtjRHVNoBTnc3iWShPQr6/TXb/wBPfYZ4mHWjLrx6LCBMJoR6jEwUcypa7593XElhs7e1/N3h1v62SVn7bcX0Or92jRPy8SjcfMI4e5dj6l6DYt1+h66d0aCXmLpAYXd0Yv8ADKlb7Vzpn+1Rkfg20SivmM0lNMs5o4+mpi6XiNxYxn7i4uOKRppRr1K9dN6P2ZNg9Qgy6cKJS/hFF2r2lQ0e3Gh6XTdzsp23TRk4va8tN+oZ7XrT0OhPqARJP4lpWyEd17bwRBz/AG1UKfAUy3ziMQa3Cy/DQJY+WX02/TSHpZsFP2Zr3x744vRy6bymH9O9f41o/wBlLbFCW2Yg1hYZkeX0xz88Z1FD4vwFSqDLqhEVIyKwWI5Nsljfr86uXUYw+6Tp4kO6O1lmL/8AsvjzHl4xmk10uhK+n91Dw796Rk9TqG6U9n4rI8RCPLTYjjnXIl0LaBc0Yyt4uOc12P11qzPxmeSo9PlBmRjlpNt1z7Epe1/XTOp0dxuepFS+VuhOMW/iX6Obxo5dK3aSI5MSspUE74i92uL9tbY/Z/3nRn1IyiHSDdGTGM0lPDAK3Zc+nxxJDS//APA6kIR63U6cjoMiO6litCgiN03V65fUmqcO3jERQoLO/b15ffXZ8X9syfD9PoR3RjFkpvZRlJcJHiKRavvTxxrD1evPqQIykEYbaKjHH4bwDN49Xl7Or1npJvthOkyXBjDbVW1xzh59O+q3KMSWMNXhYiX6YGVfPvopUIiYw0Lx3d2HdnHs4NK6jJbbtoPg8pX5V9NYbGdQ2vFns2jlb4xQfXWnwP2pLo9SHVgp1YSJxk5zyKJn11iek1dNevy19MjqoTRsUTjNP5mm4mNHjfFy63Un1Jpums5NVattUe60Y0iHRlKqDmrWJ6vKlad0PC3Gct8IvTDC+aVy2pAB3JdvtfOl9SbW0TaGaavPKLl+OwaX+qDp84r66c1KEYkYxlHcymz/ABCXEpaEBKMt1zpJFssuu2Sy/bOh31x+moNj4xOl93GmMkksoxJxmYqPUvcm2vQy4unQT8QSdztF8tRjt2hEN1Rozn1Vte15nGcN371/nVjRinkz7+np86Km5qntgF4v0NF0dvm3EnytUhUuzKxs5xjtnR+I6YJX4XJkWrpunD5eGueKS19OVI1Ri0v5UvF12caA49VFeL3DtowlIdqpqvfSuo5zVucVWc9sauaZrILV8120F6IeilZr0vHu/pqSguf5a9B9g/6Y6nipkOkXOr2+p6ml/a/2P/t1hIkdUWzFBR9d3Pwe/Ha/H41mdTccGcUxn4/fz+ui8P0B574GwLRq2WAxn9um/fMYsRoeWi3nAmdqPF0+mDS/FeI3OGW0oCUt1AUF0cZ7a5NmdXqzR2h04saSKxJBIlTb50WL3cD2vV9HxTtS5EsdyNxiXVuexR6hiw0qUJ3trK9gtZHFmW/T30G+vmzmnjn3M+moC8T0oxTbMkMRWqpeRv0bz3Ke+oRNqbXd5c3QGRGNctjdnDzeGdPxkyW8mk9zPdfcyJ73f6aV1OqyWS23y3ft/LQH901Wb5rCbateecZK7aGGcLQfVusB8ulxc/u/fTWMqHNK1+l/00Duj+F7bc3dXwbaXnlxnRTq5CZ7Z4bu3/tjHb1+V9I2ubJFJwHrm+3DrR1jJ1FhJncpRjinc3GRECF80dkqtaQs6fGTP6V6/vOuv0f9PdX7iXX+7vpHlZ52xXj8Pp+XbXM6k9zcRD0W+2c0Hb+RrWfa/U+7+6JMem1cBqMq4ZHd93+mt857Zu+h+B+zHqQkxplFj5PNvkJK2IHBRfpZXfQPgwjGTKNXTGLc67tdvTNdu2dO+z/tzqdF3dKeyfFxIjVI+fnJJH1o9CkwCXCkn1oj/P8Ade+phrR0vsyfU6b1ESNkYyaBfS1Pql555vWnxf8Apnq9Lp75xYw92N5uqFt45rQQ61dTdAqJtTvE4jmwG3GTlfnXpftT/X/U6/S6cGMYvRKigSzW0UvtyS7Iax1ssz8b5yy68eCV93YyuLkDLVErzhLuuddXreH8NHw3Tl0pr4r7xJChEKxKN8Z/isz6VrNCc4y6f3c96LIqMsMoj1LxkMimfL2o0nwXgXqyuMZbS1S5VG8vwDWu3McrQ9D7OZzKZT3ZzQpSyuTJ2uOX5arRy6RGHUn907CRGLJ80CW6uGO6dHNcx9HXb+z/ABnQ8H12cSfXjCYRUIQnAvcS5SW4xTkHnWD/AFJ4/wD3PWfFS6b93JCZDy1KW6ojkvbHkKa41u8ST/WJ1bXK6nVej1YSim6BCQVHaS2DxmK4iuG+9N0rx3iY9WBKpfem77ySxYscECMAuNcemSqrSujRIa3QsscXERpRs47fnqeP8H911Ns9qeV8kiRtkWUjzT3yd9cPOOvtkem7qAlWPL5hrOK5KLv00MISJUmWyp0c/wDy4ffWjq+HDhZ4itXQMd0r74UzxzpfX6795uZMpEvx27pZxLzXTR34xjWWi2ooN8PGEWwVzfN13MX30GS9txjL1e3opV6Fjd1/Tj+/trR4jxfU2HRlO+nCcpEbuJJolIr1A/LWVZ4RvCkeco5owYHlK+XPtUysWN1k4zTWT8/jRx638MsxsugWhb27jH4lrBdXxpcpFBj+v1/xqgjqWbcVd8F8Vh547XWrhJ2o8Vjtx2usnt606n3F2wFImWsd36YF9cOlaDR4br7ZQljDm4RnH28riXLh0nPH+V9NUS7auq7mb9+P1PZ1AUhavDjn0z7cad0JL/BvZGyJm7cEgim5KrN3eb0HiJm47hEO5XlL/Evdf8caX0+qxSUZJKKMUURMiJxnOqLlJoigbbOAec21b9eNb/EfafTTpkOgQ2wIySUnfIVZvot1R2DWbp9L7xkymDmXms3WKt0hwc83jWZaxeiPcf6a/wBQx8FE63Sl/wDkbkYsXaQ28krzJeydtZv9U9Xq9Yh4rq1/z7qRPNtaWjMc9n6ayfaP2B1Oh0ej1pQlGHVi1JSptv4ayFVh73rjS6rxf9tevrvJlcuefOxOp0DYz3xvcR253cXu4rb25u+3fSulFu8FfXjPHLxX89M6UHqTjGNEpSAzUc1zbQHq6rrSjUSMaYjuSS7m1v0KGsel99eWuxj4mLCttdQRjOLGJXmUSMcz3SKbKI1XFZZ13tby2ZMfrzpnhszjzV5pprvTTmrzWgI/Bk5579u//rUEYYzdZp7c/nXOi6JuGIWrcaLWu3PFK8LYaqcElU7HF+tJZ+laGfSQHkxnNF3i3vh/J0DIRZ9zB3wYMA+qFB7aqMnQ9ONoP9P1tDT0AxfNPFV2+tl8pxqiSlee98fPe3OiA4P3/bXb+0J+Fl4bpyg9Q8QVGcUjs2kauLELbvnNOb51w61YjR4fyS3VGW2mpFxRrCd7vWvwngOp1JFdNludhdnmS+VPMGc49TWLpQ7LXzfpfp3/AK62nWlRFspsG6yGQ9Whvv8AlrcZrM37OA49K4/LTInFqnzx3o9M62f7f+J725u28j8PreadaI+COr1PKbd2SMbll4hAy96Bfl1uc6xpU/ET6hRHyRiRdsSNxJD52Jltj5nPGj6vguaSUrlcYXIqBcpWFUgyKvA8Vpvhel931YszqEB3eXyyq8SiohwZzk1Drk49TeTZIyZD+KW+93VvsEks7p76t5TQfZfiJEpQJnTOrGl/DHI0SU8sc0vvV99dL7N+1pdIn/t5X1J9Of3smEYh06bjWc0ZrngtNcnpeIjtVgTyXujLylMaJRmY4ofTHe/W/wCmPs3o9Xw/UeuSj047QnGCR6Qy3LPDv6mQLvB+Li98Rjq44X2x/qT77owgdKMJRCMpxrz53LMTmwRs7muZ4v7OYx+86c4SOnsuUJU2rSDGMlMWl0oXrf4nrdAOrBnujGe7pBGMZT/7SlPasRiUQ4uY9m+V1/tGU928JPUDdKSru3WTu/LKrK4rtedY7vny3zP40eE+1Z/c9ToRoOsjK6ku1km3G4zLNK1eE45O/wD46sq7Ty7rpqv4ttPxbrZ4wJPSEjbEZTl1GZIfw79uYVEI7TODvrF1UhNIp1I3QoxJAiWXxjj9eHXG+W4HpeX/AJAEJVtlm+9SCvKhV41PE+K++67KciJJyhJIl9sMqDBy8aGXUBmUI3Sdua22cZ7l/Gs5Ea+q+lflj/JrLUM6W2LOMqRGkeJB5ZFNOcZsqTpfUn5Q2l7pO61XBhzVGW6t3POKHd5a49cuc9ztV+2q2uKH2xynp+Z+mopkvDyMPkJFi3SFliXZYl5zeh6kzcpRgraY4C6l7W/Lq4y6kkjclraFvC3tLeFbri86Vu9/b912/tqKPp9d2yifxVi0LOGrpa3GeNzpbH3OfX0/p/nRwY5vGMd84x7d38tX04XFzafhjm6yyapKNpeT65qiLEgBlfxe1LQe1Uv04rKtGoKHmGwUr4cP6aOO1k0sCljfmbDEbiHLi6xqAII4bxdZx/L29vnTJebMqLCmgMFZIxtUjV+uV50E9vMb5aHmuzZVv0ONP6HT6kozLSMYrISXEWwaGje96L9NBnM573xX6+lajD6+v7+NHAhkZP4bjQfiaslaY5LLyHrofu17mMZlHtjGcmqOr437Y6vWjHpu77uLUIDKUYr2ja0reNc/rwjZsVs4TI2lY5xTfvxpW/H+f3fb8tQ6mbz9MP01q9W/pJiU1fbu886aEWEncE7iESP4htXcYKaKebPTSJpeOO181ffUvWVWuc/X8/01ph49jCXTNrGUoq7Td5bojJN0RvIVdHpqeEYs/P8Agkm7aRZMdwJ0yq3UtGNZ5mWsFtD2+dEM67BbhFjGjG7dwVJujDIUOw9+dDXlvcZ5C7OxeK/K+ffTnoS2PUY+WTt3P/YIsq96kPw841njNwnb29PUcaDT0OtApnDd5ZRodmaqM72t08neu2lwlxV389/U9NG+H2wWSErAikifyXGqErk+uh2SkSmRdpVoYF4uiha/R0Bx57Ga9j8taoRl1P4x2xl+KQVGJdR3Y9aiZ9DOsjCqeeeycfu9a4eBn909XY/dktjOrCabiN+qD9L1qJUACrG8uOPQt7+x+b2f04K+r/PWWJ+/331u6XXvkj+GuKMFD5f4vf151uMtfg5NjuyGLtwcB6fvjXoPsn7KlJ3wjv5KQkClZER9v6JrhdLqRjKO3zYzfC29kwVXr6+x9C/0H9sdPoXLqUEsHq+/x++zr2fHPDz915r7Q+zWBc4kaiFFjIMKl55LfYrvXnfFwquPnHt+619A/wBd+Ph1ZnUgYTDXpZ/Rz7PprwfVhd8YzqfJPBzfJspdD/bzluf9yy42n3bCV7sViQ1xQWV7FH/Us4dA6cJPTG49QjjeDZOdyuUssexUSu+ssodRIdKPm3SJRjEuW6XlDBd4PL8PfSH7zpTh1ElCQ2KI3GVNXy2Z99cPtn46ZpfS8axRKwxY7oxkO3Ld/AVTYo40rqdVVkoLNWJ5a9yFBy0BxnFavqdW2NRPKF8m7NrLze9WVgOHTvD9GMurHpdScenHdUupRIjnLcLZh622VWud8t/hvX+yev1SfU2syMYy6kgjUd0RL2YO2ce+bNcmUn8JkswYtqs9+2uufbk+jHq9Lp9RYdV87Gw6hb+KPvd0VWuOwtx7964zzx29dTrPRN9j+56ZGTvuVhA22SBuS3Ly1UaEbt9NZSV3ckUSgsfQw4H4oo0c4Vix4SmzJf5/57mpSw3YNsu2JXIv5o2/S9YaZ5tvBx8cH7+frq0dtqf+J3eBquKo5r21OrRtrms5vNvoG3tjPznAs7MmQ5zbm829j01Glw27Xm/gSkbse/Gf8avbGo0tv4zbgyBTdt/BXGdDKTKsF12717ccHp27966UwvAqYtTa3yUluKzjOgEjz7fv+urOLuv83emdXoxsISu/ZEfQ9fk50pr39v3++2oD6fWQTFSq7B4b5qz6U6Csld9Mj0nay23H8K1YKWZ7OH9dXPw+2e1kdvMWmSxMX39NBfhOrKMyceYonGEcNSu85rOqyycm61Vee/PGf321Oj0NzEptcRiK/S0vv37aCXTaGkG6awpyD3rH56okzlcWWY5z/wC/y0zp+DnIEhJHhDDWP5jpXPB+/pzo+pCUFjfH/WQnphi0/JohZpix2uG8U3j/AMrx37fzdLk+1f40W2jj5+NGkqqf0/f1xWrjMBwNnvccjZ9Cvrqt6uVx3beMh+f89DegOUGMi8JTzxgTJxivf660dDrSpIsP+XyO4FBRu5DtLDzWPPa7yabFCP8A5XhHijuV3vm+zoClO6gAdl9W/wCJuqMcUYH1VO2699WlfWkx29f07aodBo8pe7NmKl+Fw57uLimMvOMxmyRtsDL2IgR4PYPy0mXvWc4/xp/hurGJu5kSKjKJKCU2tvN1iu7krIF4dLqXHqFv0FNadzBlGcaqxgqU8X62Oa9vppHRGUYmMyQ/DuWjlUxxzjL76btNkQj5nLJSqtAM0D33Zs9HViGTjGhHLyenHc9c47V76uLofCkaNzSziWuCP8SxDc8mR7JS1TJTjcnjPlIjT5v/ACbCry24D3NxlsgvTaRjL6iFIie966B4iZViWRfak8vwVrhy6ueK7d+e/PHxrRvIn8RKy8UUl/N/01257xzvOutLxdJaS9QcfFnv6enOvTQ+yvCPgXqs68R/1/x8Z14bo+JpGhrP5Zp+hopeJk5pzac5rmvUP01v76x9cP8AtPpwh1E6fU+8AEmCZoXDnDf5a50+otXd202vPofNuOb0zxMnDY2fyDCdkx89r0XjOudQidOG0jG5ZW5YJTVe9GCjXHqukhHS60TasIu3CLLz2raDgCjypwe+kMkL3ZHBn3dx29PfOn9LYwmSanhghhrDGjBdju/8ffWPqdVQHgv07+ry8d9c61Byvba3ueM33z+dnrzjVdKScKLZhrCVI+o18Xqt7GS0iPexER7cONbuv4xl4eEDpRDpSb6pHzS3/hjOVdtsqPZ1FF47/TvW6PR6fWnBOn1bYS7Srn3Ncigvm69k57+mPnP6dGX291WMYzkzhC9sJLtjZ2BxzrneI6WXMUO8XHpj9+vo6dZ6Jvs7xnVjCXV6fSky6bI2siNpGwWr/wCzw+/ppMPC/eMtrCNVUV23ulVRZOavleC9K3HY7d85rKVXfP8AfXQ+0fst8PGEnePVjcd0GFwlE88Xc2Mt8fgvvRlpydH91KmVNDS00LbS8Xha9nV9KbdevuBdNXeO+pGXPo/AflXpdcVoDJoYlYO6rQ3cXjvQcP8AbSt1N/tvka7Oq2/r+703xHS2LDyy2yfPFUTjyvG15uhzqCdHqvZREQOGQ4W2hzz/AH03xu7qdWU5SJzm7pLIvdLzNqRLuxrFnxeVjTqRNAXUnaWCFGMXXv8A11UfT/HPf+ur6nbCf39selY0RC6Vq7bkNNHsN3Kz8rrLqgYSTJj3+cfuvfTjwUpBLdDJ3nEcKZFscd+1PfRT6REASTOJJ8rcctxuR6F7o3886HpdWZe1oviz+uiEdMtDL2A/kaf4v7Qn1SJOTL7s2wtvbG2REfS1eO7pLeLK47dnvrR1PEiCFT8wlR+7I7Sto5JWzV9xM6NM0przng+gUH5akj5/fpqHpX7/AH/LUjH1a/fGg19WABPosgjGJN3ZJS3RTgsa7FZpXlxmndCUo+aJwItWBMY5sTIp/LV9HpSm7Y1/G5lGJguWVO0eO+At0FfcsosvKVEosGVJHB3c38C6AlkoOPT+dv8AbUOg+XDcuCm3NY9c4xqEkfRPX8qT+joJsasHHOMHpn3zpnWOJVtjLim+AHnPPr699a+j9pRj4eXRIx/5JQlKVO6OxTaeakb3NnOsMauu18vb8tAzqxLabiVn1v19+fy1o6EI/jnIafwWk5cLmkiIufU41k6Zmv0/t20RGucaqNfR6tR2tIo1/FYJhrBn+WmdLw8pigNVeQ5vgW3hwXpMOuRZHllF3BZxx5ojmLgzop7jzJ+LI/VMfUfy1dMMYscNZzja+pyPz+jq9y55f7H+NVB3SdpXzWD1aPTuGmNfeFIg0JgaeTcXmryXnjtq6ziXWHcNXx7XHDmu9/Gq6WWpS2mc1dYwY9eNCSZHdTK5WgCueA0uU759Az7FfljV0w+dRE3bm6s/CndLpu67Gh6fV2tge15r6OH66HrybfMSulkW21fKXeU+nfQdSZRQ33v5eKrtX5c9tNMNlPdACMfLdpe5tu5ZzRi9KOsFhuRMZDzVQpm6uVcOeTTPvCmUN0ZMqrDEil1a2tnCdru9Y5ntyHf9++NZ1cWTrN5/ff11r6vg4x6MOodWDKTIemXuhVUysqm8U9tY5Pu5rFY97z2/rpu1kTksbAXcu6VyDyjy5/K9ZVRAIEhJ3uJQqVw4IyXBllinkzzlUOniSMaDvWXBRF5Tdf0Xtrovj68M9OXT6crbOq3uxHbsg2CG4UpbDtrlB3rHGpurgujTti3VrcYjLjjtfB3xbprN6n3cZzxQW7pHTNycFtVmg03r9bqw6X3c41GVSjuhG3FXGTG+CrHtWsEeqiOMNmBPrfJjh0lSxW3mshqS6dF2Z/u8+nGmdeMm+oxqMpOSNRvlCjaVuPKcWe2lRhzwV85yFY/rXH50F1uoybxeMBXtgCv/AH86qZ84qyqzm79/86KE8V2u8UPoUuausaGeHm7Bab5y/DqAWy+T/wB99R44541aZrhPzv0xp3TlySGSYRaqJXDd7iq4aO3pQpCvf9Pp+/bVoLi+XCmD/wCWL79jg9dBfp9f56uUhqgKM85989/jGNB2fsqfQkT/AN1LqS/4tvR2yrbK6gS3/wABdocX8muNN0zp9MUuRHjMt3C1dAqBnBwY9NAtej76gkOqkiYojdx8qPOK4+nGrm98enBXHp9f00G3Rb2gv1r2uryfGqp/hfGvSnHqdO4T6bFjIzSVTnvYvp7Gp4vrE5yng3OYlhbdpd475bzrPtxdnx3+ujkiRArs55bc5wYQ9MaBnh+nK9m7aT9VItWGQbzYYcupPwzDqSjMlFg1IfLM2tJTxI9H00MelJdpckWIRuXrZGrH1x63307xHg2BulUt97XzViSbrqpDtkCLw9zQB4o6gxjPd5Dyxkvli+cK/hHdu7Xd99K6XT3Ney9uxfd9v8Oqluio4Sx9fRH+Wgv10G37P8I9XqfdxYxvc3NoqIybe2DWXh/x/fR9LrMWz0rivT05/rbetn2z4XqQ6n/LGRKcSdMSJXUuQwiYIN2BRzqKV0fEvSmTiJSMXA+VHGGmwyavxXinqdT7yUhl1FlN8zTKVt2X74Xnm7NZ+jB3XV7UUaO9U3+Wi6vVtpKrAFYC6LDPPLzWqiT69yWgu8BgvsHpp/g+jvUsGluUiJjktTNX7+2s/wB5fNXnN5z6+vf9mr6ILxR371+pefjQbet0JQjGUrIyjcFE3F7ZEX0HdnjDpK16j3/P9NH4nw8um7erGRLZFDJTKk3EjBt7HqN6nhpx3B1Nz0yVyI1upoUkiDwF/lqoonn2t5/rXzpnhYbnbvIDzKX4TvliL27azkLXaPr71zf5Z0fS6pbuZfhkG2uaou/4f19NNBfdO1aUELrAyuh98P5aBg0yrAgvot0fo/loHnn9+2ijKO1vdu7YGNfXI33NBCI8WtZK9LWq5Kz2rPpbR1qusbikq/RefcHU2SpR8sXNSMbrPXN1yavYzSIBYVaAGf4l4teXmjUUfUIMd3dG4mAdzRG5LKNGXCKc98u6vdv6Jm8aKo0c3bZjjFZv57enN6Z4no+WMtw7rNubiRoLsrJxS8dtEV0fEFO8ZR8zGIgbpFC96KGjmqs0/oRhNiRn93uv71kf8cMu3ax3S21Xbl1ilEr3bv8Ap3+e2p055LLKcGL57no5+mlV3P8AceJ6vR+/nfW6fQrpO+VkYyFjGrJVdtj2z78Amjh7Vj3Mmp946NI4vd2viz/t6XnjOs4FSKxp3hfDb93mhHbFl52rqsR9ZPY+dF0vD4WhuLRm6Ld5WKGCZe/HcVH3UD0zhq/rnVAvTctOKH5eP5Or6kaOHIJZz2afS7/Zq3ar25Yh2zxntWq6k72lBtKvNtq5z2usBgPlCS6W0HHmGqR4aycn19tCxe95r175v39ffUiFPr/T045788DqpH79NEMpxJGm8opKvT4wYcaWGnfhUkXyBb5VrOO/t+ehtlX0Lu6r09O+NUD0+lfc+rznt6/t0/qwGnydMSNFybwDL+KrRa7XwFaQ/tMfpqt1aI0x6r0upGUDaxYoTqWQy/hCrvH0zzpPR621Uq0S0urKcOOFL7cma1NTUaF0/EyIyiPlSko4Ucd+YnHp86vpwjKYbiI926PeVF++L5+mpqaod4HwJNf+XpQrpymMpSLQf+MQ/G9jj31lkDQEr90r6YwXepqaAjot7TLe2v8Ay4oy37Oj6MNspEoqgxoDEnBZIe9mM+iampoF3lrA3QWhnhvP1z9dN63ipTbnKUmoxG+0QNvH/Wg1NTUVXX8NtjCW6EtwtDco+ZKnjDi69EdLlOSWt1gvL60X2/vqamqgmF3ti1Et7td1rH8tAld9TU0Der12TcpMnB5stBjN9sFa0eA8PvJ+aEdsJS87V7c1H1m8B31epoMq6LqdRc4zbj59Dj41NTQXEF71370WZ/XWjxEYf8mzzRjRGf4VzhY3/EXjNAc1eq1NBlDPtfPt7a1dfqw+6jGMKlcmU8+bPlEtCj0/7N3Q6mpqKTe4LGgrAe7bjPLznHONdj7J6vhfueseIj1PvWJ9yjgleWY8lVqamty4zZrjPUjcrOeH057e9n5a0eP6nS6gShBgkYRRWRKUSpz3NVfl8oNfTU1NZVjenSIjgl6V7VILeOLM/Optxuo+OOeEO5V6mpoAc0B+vrq+mbmgLaC0DPvLj5UrOq1NAR4ZYylihBfdFP8A+XV+I8PKMknFjL0quSzFcUj8JWpqagnS6bNltitRVDsHd9QxelEcX6f19vp/LU1NUHElNCIu0aALouTxzWW3V/dfhUQl/FVjTSnF1x8mq1NEH93dy4LoOXIpl54/XV9Lr7St0j/4hX89TU0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encrypted-tbn1.gstatic.com/images?q=tbn:ANd9GcS6KV2W_IOhTDwhrvwqIrardP1CcmL3yORJOMx_mHnJs7vyhGy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852936"/>
            <a:ext cx="2088232" cy="1301469"/>
          </a:xfrm>
          <a:prstGeom prst="rect">
            <a:avLst/>
          </a:prstGeom>
          <a:noFill/>
        </p:spPr>
      </p:pic>
      <p:pic>
        <p:nvPicPr>
          <p:cNvPr id="27656" name="Picture 8" descr="https://encrypted-tbn1.gstatic.com/images?q=tbn:ANd9GcR6lduI2Vmsx2KZ0ZpKss6IACv6MoQELSpCaOxc5X1c1D1rDk8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852936"/>
            <a:ext cx="2705100" cy="1685926"/>
          </a:xfrm>
          <a:prstGeom prst="rect">
            <a:avLst/>
          </a:prstGeom>
          <a:noFill/>
        </p:spPr>
      </p:pic>
      <p:pic>
        <p:nvPicPr>
          <p:cNvPr id="27658" name="Picture 10" descr="https://encrypted-tbn1.gstatic.com/images?q=tbn:ANd9GcSAl2UqL3Mv_mMuQd5CgtKDtLJ1QXKRlpNh82aqG9vpHDC2HlB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924944"/>
            <a:ext cx="1986303" cy="1487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37098" cy="37444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Небесна </a:t>
            </a:r>
            <a:r>
              <a:rPr lang="ru-RU" sz="2800" b="1" dirty="0" err="1" smtClean="0"/>
              <a:t>механіка</a:t>
            </a:r>
            <a:r>
              <a:rPr lang="ru-RU" sz="2800" dirty="0" smtClean="0"/>
              <a:t> — </a:t>
            </a:r>
            <a:r>
              <a:rPr lang="ru-RU" sz="2800" dirty="0" err="1" smtClean="0"/>
              <a:t>розділ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2" tooltip="Астрономія"/>
              </a:rPr>
              <a:t>астрономії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3" tooltip="Механіка"/>
              </a:rPr>
              <a:t>механіки</a:t>
            </a:r>
            <a:r>
              <a:rPr lang="ru-RU" sz="2800" dirty="0" smtClean="0"/>
              <a:t> для </a:t>
            </a:r>
            <a:r>
              <a:rPr lang="ru-RU" sz="2800" dirty="0" err="1" smtClean="0"/>
              <a:t>вивчення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. Небесна </a:t>
            </a:r>
            <a:r>
              <a:rPr lang="ru-RU" sz="2800" dirty="0" err="1" smtClean="0"/>
              <a:t>механіка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розрахунками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Місяця</a:t>
            </a:r>
            <a:r>
              <a:rPr lang="ru-RU" sz="2800" dirty="0" smtClean="0"/>
              <a:t> і планет, </a:t>
            </a:r>
            <a:r>
              <a:rPr lang="ru-RU" sz="2800" dirty="0" err="1" smtClean="0"/>
              <a:t>обчисленням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і часу </a:t>
            </a:r>
            <a:r>
              <a:rPr lang="ru-RU" sz="2800" dirty="0" err="1" smtClean="0"/>
              <a:t>затемнень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загалом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визначенням</a:t>
            </a:r>
            <a:r>
              <a:rPr lang="ru-RU" sz="2800" dirty="0" smtClean="0"/>
              <a:t> реального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Небесна механіка </a:t>
            </a:r>
            <a:endParaRPr lang="ru-RU" dirty="0"/>
          </a:p>
        </p:txBody>
      </p:sp>
      <p:pic>
        <p:nvPicPr>
          <p:cNvPr id="28674" name="Picture 2" descr="https://encrypted-tbn0.gstatic.com/images?q=tbn:ANd9GcQx0XQLxaO9vLQMXhL3_yVtGBbyBB43CS1nC1tWOrtmnsNQFMyd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240360" cy="2594870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SLhtg0SnVjVRpiYEUvVCxlYfY34fc87blCLxUdCPGYgKANYaE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358387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3517488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Планетология-</a:t>
            </a:r>
            <a:r>
              <a:rPr lang="ru-RU" sz="2800" dirty="0" err="1" smtClean="0"/>
              <a:t>комплексна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дисципліна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вивченням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2" tooltip="Планета"/>
              </a:rPr>
              <a:t>планет</a:t>
            </a:r>
            <a:r>
              <a:rPr lang="ru-RU" sz="2800" dirty="0" smtClean="0"/>
              <a:t>, </a:t>
            </a:r>
            <a:r>
              <a:rPr lang="ru-RU" sz="2800" dirty="0" err="1" smtClean="0"/>
              <a:t>планетарних</a:t>
            </a:r>
            <a:r>
              <a:rPr lang="ru-RU" sz="2800" dirty="0" smtClean="0"/>
              <a:t> систем та </a:t>
            </a:r>
            <a:r>
              <a:rPr lang="ru-RU" sz="2800" dirty="0" err="1" smtClean="0">
                <a:hlinkClick r:id="rId3" tooltip="Сонячна система"/>
              </a:rPr>
              <a:t>Сонячної</a:t>
            </a:r>
            <a:r>
              <a:rPr lang="ru-RU" sz="2800" dirty="0" smtClean="0">
                <a:hlinkClick r:id="rId3" tooltip="Сонячна система"/>
              </a:rPr>
              <a:t> </a:t>
            </a:r>
            <a:r>
              <a:rPr lang="ru-RU" sz="2800" dirty="0" err="1" smtClean="0">
                <a:hlinkClick r:id="rId3" tooltip="Сонячна система"/>
              </a:rPr>
              <a:t>системи</a:t>
            </a:r>
            <a:r>
              <a:rPr lang="ru-RU" sz="2800" dirty="0" smtClean="0"/>
              <a:t>. </a:t>
            </a:r>
            <a:r>
              <a:rPr lang="ru-RU" sz="2800" dirty="0" err="1" smtClean="0"/>
              <a:t>Об'єкти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планетології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включають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4" tooltip="Астрономічний об'єкт"/>
              </a:rPr>
              <a:t>небесні</a:t>
            </a:r>
            <a:r>
              <a:rPr lang="ru-RU" sz="2800" dirty="0" smtClean="0">
                <a:hlinkClick r:id="rId4" tooltip="Астрономічний об'єкт"/>
              </a:rPr>
              <a:t> </a:t>
            </a:r>
            <a:r>
              <a:rPr lang="ru-RU" sz="2800" dirty="0" err="1" smtClean="0">
                <a:hlinkClick r:id="rId4" tooltip="Астрономічний об'єкт"/>
              </a:rPr>
              <a:t>тіла</a:t>
            </a:r>
            <a:r>
              <a:rPr lang="ru-RU" sz="2800" dirty="0" smtClean="0"/>
              <a:t> </a:t>
            </a:r>
            <a:r>
              <a:rPr lang="ru-RU" sz="2800" dirty="0" err="1" smtClean="0"/>
              <a:t>розмірами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мікрометиоритів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газових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гігантів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їх</a:t>
            </a:r>
            <a:r>
              <a:rPr lang="ru-RU" sz="2800" dirty="0" smtClean="0"/>
              <a:t> склад, </a:t>
            </a:r>
            <a:r>
              <a:rPr lang="ru-RU" sz="2800" dirty="0" err="1" smtClean="0"/>
              <a:t>історію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, </a:t>
            </a:r>
            <a:r>
              <a:rPr lang="ru-RU" sz="2800" dirty="0" err="1" smtClean="0"/>
              <a:t>властиві</a:t>
            </a:r>
            <a:r>
              <a:rPr lang="ru-RU" sz="2800" dirty="0" smtClean="0"/>
              <a:t> для них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Планетологія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9698" name="Picture 2" descr="http://upload.wikimedia.org/wikipedia/commons/thumb/7/72/Solar_system_scale.jpg/350px-Solar_system_sc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93096"/>
            <a:ext cx="369379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844824"/>
            <a:ext cx="8437098" cy="3949536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Астрометрія</a:t>
            </a:r>
            <a:r>
              <a:rPr lang="ru-RU" sz="3600" dirty="0" smtClean="0"/>
              <a:t> - </a:t>
            </a:r>
            <a:r>
              <a:rPr lang="ru-RU" sz="3600" dirty="0" err="1" smtClean="0"/>
              <a:t>розділ</a:t>
            </a:r>
            <a:r>
              <a:rPr lang="ru-RU" sz="3600" dirty="0" smtClean="0"/>
              <a:t> </a:t>
            </a:r>
            <a:r>
              <a:rPr lang="ru-RU" sz="3600" i="1" dirty="0" err="1" smtClean="0"/>
              <a:t>астрономії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займається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побудовою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 </a:t>
            </a:r>
            <a:r>
              <a:rPr lang="ru-RU" sz="3600" i="1" dirty="0" smtClean="0"/>
              <a:t>координат</a:t>
            </a:r>
            <a:r>
              <a:rPr lang="ru-RU" sz="3600" dirty="0" smtClean="0"/>
              <a:t> і </a:t>
            </a:r>
            <a:r>
              <a:rPr lang="ru-RU" sz="3600" dirty="0" err="1" smtClean="0"/>
              <a:t>визначенням</a:t>
            </a:r>
            <a:r>
              <a:rPr lang="ru-RU" sz="3600" dirty="0" smtClean="0"/>
              <a:t> </a:t>
            </a:r>
            <a:r>
              <a:rPr lang="ru-RU" sz="3600" dirty="0" err="1" smtClean="0"/>
              <a:t>точних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положень</a:t>
            </a:r>
            <a:r>
              <a:rPr lang="ru-RU" sz="3600" dirty="0" smtClean="0"/>
              <a:t> та </a:t>
            </a:r>
            <a:r>
              <a:rPr lang="ru-RU" sz="3600" dirty="0" err="1" smtClean="0"/>
              <a:t>руху</a:t>
            </a:r>
            <a:r>
              <a:rPr lang="ru-RU" sz="3600" dirty="0" smtClean="0"/>
              <a:t> </a:t>
            </a:r>
            <a:r>
              <a:rPr lang="ru-RU" sz="3600" dirty="0" err="1" smtClean="0"/>
              <a:t>небесних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тіл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Астрометрія</a:t>
            </a:r>
            <a:endParaRPr lang="ru-RU" dirty="0"/>
          </a:p>
        </p:txBody>
      </p:sp>
      <p:pic>
        <p:nvPicPr>
          <p:cNvPr id="14338" name="Picture 2" descr="http://spaceglas.ru/images/93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3096"/>
            <a:ext cx="3689663" cy="2348880"/>
          </a:xfrm>
          <a:prstGeom prst="rect">
            <a:avLst/>
          </a:prstGeom>
          <a:noFill/>
        </p:spPr>
      </p:pic>
      <p:pic>
        <p:nvPicPr>
          <p:cNvPr id="14340" name="Picture 4" descr="http://www.inasan.rssi.ru/pics/osiris/orbit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57063"/>
            <a:ext cx="3528392" cy="250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2664296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Астрометрія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—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найдавніший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розділ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астрономії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Перші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каталоги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зір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складено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у 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2" tooltip="Вавилон"/>
              </a:rPr>
              <a:t>Вавилоні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3" tooltip="8 століття до н. е."/>
              </a:rPr>
              <a:t>VIII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3" tooltip="8 століття до н. е."/>
              </a:rPr>
              <a:t>столітті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3" tooltip="8 століття до н. е."/>
              </a:rPr>
              <a:t> до н. е.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середині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4" tooltip="2 століття"/>
              </a:rPr>
              <a:t>II ст. н. е.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створено 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5" tooltip="Геоцентрична система світу"/>
              </a:rPr>
              <a:t>геоцентричну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5" tooltip="Геоцентрична система світу"/>
              </a:rPr>
              <a:t> систему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5" tooltip="Геоцентрична система світу"/>
              </a:rPr>
              <a:t>світу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6" tooltip="Птолемей"/>
              </a:rPr>
              <a:t>Птолемея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— першу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кінематико-геометрична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7" tooltip="Модель"/>
              </a:rPr>
              <a:t>модель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для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пояснення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видимого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руху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8" tooltip="Небесне тіло"/>
              </a:rPr>
              <a:t>небесних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8" tooltip="Небесне тіло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8" tooltip="Небесне тіло"/>
              </a:rPr>
              <a:t>тіл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ru-RU" sz="1800" dirty="0" smtClean="0">
                <a:hlinkClick r:id="rId9" tooltip="1543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9" tooltip="1543"/>
              </a:rPr>
              <a:t>1543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року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її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змінила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10" tooltip="Геліоцентрична система світу"/>
              </a:rPr>
              <a:t>геліоцентрична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10" tooltip="Геліоцентрична система світу"/>
              </a:rPr>
              <a:t> система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  <a:hlinkClick r:id="rId10" tooltip="Геліоцентрична система світу"/>
              </a:rPr>
              <a:t>світу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яку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пізніше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підтверджено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законами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11" tooltip="Кеплера закони"/>
              </a:rPr>
              <a:t>Кеплера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 та 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hlinkClick r:id="rId12" tooltip="Закони Ньютона"/>
              </a:rPr>
              <a:t>Ньютона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Згодом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виявлено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рухи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зір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просторі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визначено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їх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відстані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Сонця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досліджено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рух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Сонця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відносно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зір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будову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Галактики та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розташування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Сонця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ній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</a:schemeClr>
                </a:solidFill>
              </a:rPr>
              <a:t>тощо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0506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>
                <a:hlinkClick r:id="rId13" tooltip="1970-ті"/>
              </a:rPr>
              <a:t>70-х</a:t>
            </a:r>
            <a:r>
              <a:rPr lang="ru-RU" dirty="0"/>
              <a:t> </a:t>
            </a:r>
            <a:r>
              <a:rPr lang="en-US" dirty="0"/>
              <a:t>pp. </a:t>
            </a:r>
            <a:r>
              <a:rPr lang="en-US" dirty="0">
                <a:hlinkClick r:id="rId14" tooltip="20 століття"/>
              </a:rPr>
              <a:t>20 </a:t>
            </a:r>
            <a:r>
              <a:rPr lang="ru-RU" dirty="0" err="1">
                <a:hlinkClick r:id="rId14" tooltip="20 століття"/>
              </a:rPr>
              <a:t>століття</a:t>
            </a:r>
            <a:r>
              <a:rPr lang="ru-RU" dirty="0"/>
              <a:t> 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прикладна</a:t>
            </a:r>
            <a:r>
              <a:rPr lang="ru-RU" dirty="0"/>
              <a:t> роль </a:t>
            </a:r>
            <a:r>
              <a:rPr lang="ru-RU" dirty="0" err="1"/>
              <a:t>астрометрії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:</a:t>
            </a:r>
          </a:p>
          <a:p>
            <a:r>
              <a:rPr lang="ru-RU" dirty="0" smtClean="0"/>
              <a:t>1.появі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в </a:t>
            </a:r>
            <a:r>
              <a:rPr lang="ru-RU" dirty="0" err="1"/>
              <a:t>астрономії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радіоінтерферометричних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віддалених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 err="1">
                <a:hlinkClick r:id="rId15" tooltip="Всесвіт"/>
              </a:rPr>
              <a:t>Всесвіті</a:t>
            </a:r>
            <a:r>
              <a:rPr lang="ru-RU" dirty="0"/>
              <a:t>, </a:t>
            </a:r>
            <a:r>
              <a:rPr lang="ru-RU" dirty="0" smtClean="0"/>
              <a:t>2.спостережень </a:t>
            </a:r>
            <a:r>
              <a:rPr lang="ru-RU" dirty="0" err="1"/>
              <a:t>зі</a:t>
            </a:r>
            <a:r>
              <a:rPr lang="ru-RU" dirty="0"/>
              <a:t> </a:t>
            </a:r>
            <a:r>
              <a:rPr lang="ru-RU" dirty="0" err="1">
                <a:hlinkClick r:id="rId16" tooltip="ШСЗ"/>
              </a:rPr>
              <a:t>штучних</a:t>
            </a:r>
            <a:r>
              <a:rPr lang="ru-RU" dirty="0">
                <a:hlinkClick r:id="rId16" tooltip="ШСЗ"/>
              </a:rPr>
              <a:t> </a:t>
            </a:r>
            <a:r>
              <a:rPr lang="ru-RU" dirty="0" err="1">
                <a:hlinkClick r:id="rId16" tooltip="ШСЗ"/>
              </a:rPr>
              <a:t>супутників</a:t>
            </a:r>
            <a:r>
              <a:rPr lang="ru-RU" dirty="0">
                <a:hlinkClick r:id="rId16" tooltip="ШСЗ"/>
              </a:rPr>
              <a:t> </a:t>
            </a:r>
            <a:r>
              <a:rPr lang="ru-RU" dirty="0" err="1">
                <a:hlinkClick r:id="rId16" tooltip="ШСЗ"/>
              </a:rPr>
              <a:t>Землі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 smtClean="0"/>
              <a:t>3.створенню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високоточної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;</a:t>
            </a:r>
          </a:p>
          <a:p>
            <a:r>
              <a:rPr lang="ru-RU" dirty="0" smtClean="0"/>
              <a:t>4.застосуванню</a:t>
            </a:r>
            <a:r>
              <a:rPr lang="ru-RU" dirty="0"/>
              <a:t>  </a:t>
            </a:r>
            <a:r>
              <a:rPr lang="ru-RU" dirty="0" err="1">
                <a:hlinkClick r:id="rId17" tooltip="Автоматизований комплекс (ще не написана)"/>
              </a:rPr>
              <a:t>автоматизованих</a:t>
            </a:r>
            <a:r>
              <a:rPr lang="ru-RU" dirty="0">
                <a:hlinkClick r:id="rId17" tooltip="Автоматизований комплекс (ще не написана)"/>
              </a:rPr>
              <a:t> </a:t>
            </a:r>
            <a:r>
              <a:rPr lang="ru-RU" dirty="0" err="1">
                <a:hlinkClick r:id="rId17" tooltip="Автоматизований комплекс (ще не написана)"/>
              </a:rPr>
              <a:t>комплексів</a:t>
            </a:r>
            <a:r>
              <a:rPr lang="ru-RU" dirty="0"/>
              <a:t> для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;</a:t>
            </a:r>
          </a:p>
          <a:p>
            <a:r>
              <a:rPr lang="ru-RU" dirty="0" err="1"/>
              <a:t>широкій</a:t>
            </a:r>
            <a:r>
              <a:rPr lang="ru-RU" dirty="0"/>
              <a:t>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астрометричних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>
                <a:hlinkClick r:id="rId18" tooltip="Хаббл (телескоп)"/>
              </a:rPr>
              <a:t>«Хаббл»</a:t>
            </a:r>
            <a:r>
              <a:rPr lang="ru-RU" dirty="0"/>
              <a:t>, </a:t>
            </a:r>
            <a:r>
              <a:rPr lang="ru-RU" dirty="0">
                <a:hlinkClick r:id="rId19" tooltip="Hipparcos"/>
              </a:rPr>
              <a:t>«</a:t>
            </a:r>
            <a:r>
              <a:rPr lang="en-US" dirty="0" err="1">
                <a:hlinkClick r:id="rId19" tooltip="Hipparcos"/>
              </a:rPr>
              <a:t>Hipparcos</a:t>
            </a:r>
            <a:r>
              <a:rPr lang="en-US" dirty="0">
                <a:hlinkClick r:id="rId19" tooltip="Hipparcos"/>
              </a:rPr>
              <a:t>»</a:t>
            </a:r>
            <a:r>
              <a:rPr lang="en-US" dirty="0"/>
              <a:t>, </a:t>
            </a:r>
            <a:r>
              <a:rPr lang="en-US" dirty="0">
                <a:hlinkClick r:id="rId20" tooltip="Гершель (космічний телескоп)"/>
              </a:rPr>
              <a:t>«</a:t>
            </a:r>
            <a:r>
              <a:rPr lang="ru-RU" dirty="0">
                <a:hlinkClick r:id="rId20" tooltip="Гершель (космічний телескоп)"/>
              </a:rPr>
              <a:t>Гершель»</a:t>
            </a:r>
            <a:r>
              <a:rPr lang="ru-RU" dirty="0"/>
              <a:t>).</a:t>
            </a:r>
          </a:p>
        </p:txBody>
      </p:sp>
      <p:pic>
        <p:nvPicPr>
          <p:cNvPr id="15362" name="Picture 2" descr="https://encrypted-tbn0.gstatic.com/images?q=tbn:ANd9GcTwCCvumc1s-cwfwcYeKSgqtmj1a6phtUvQPsyDLlwzDctmq-cU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71600" y="2924944"/>
            <a:ext cx="1656184" cy="1032200"/>
          </a:xfrm>
          <a:prstGeom prst="rect">
            <a:avLst/>
          </a:prstGeom>
          <a:noFill/>
        </p:spPr>
      </p:pic>
      <p:pic>
        <p:nvPicPr>
          <p:cNvPr id="15366" name="Picture 6" descr="https://encrypted-tbn0.gstatic.com/images?q=tbn:ANd9GcSWd881wY0CwEGk_Ih5dh0mijD4Qu36XOGnJOg1GPi3Xnp4jIHML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08104" y="2852936"/>
            <a:ext cx="2380878" cy="1190439"/>
          </a:xfrm>
          <a:prstGeom prst="rect">
            <a:avLst/>
          </a:prstGeom>
          <a:noFill/>
        </p:spPr>
      </p:pic>
      <p:pic>
        <p:nvPicPr>
          <p:cNvPr id="15368" name="Picture 8" descr="https://encrypted-tbn2.gstatic.com/images?q=tbn:ANd9GcS-rhQpio3z-cMGTvw6ptmxGRXzOUEfgo4DXanax1IYjDl9VyS3Yw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91880" y="2924944"/>
            <a:ext cx="1665256" cy="103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14400"/>
          </a:xfrm>
        </p:spPr>
        <p:txBody>
          <a:bodyPr/>
          <a:lstStyle/>
          <a:p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астрометрії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проведення</a:t>
            </a:r>
            <a:r>
              <a:rPr lang="ru-RU" sz="2400" dirty="0"/>
              <a:t> </a:t>
            </a:r>
            <a:r>
              <a:rPr lang="ru-RU" sz="2400" dirty="0" err="1">
                <a:hlinkClick r:id="rId2" tooltip="Астрометричні спостереження (ще не написана)"/>
              </a:rPr>
              <a:t>астрометричних</a:t>
            </a:r>
            <a:r>
              <a:rPr lang="ru-RU" sz="2400" dirty="0">
                <a:hlinkClick r:id="rId2" tooltip="Астрометричні спостереження (ще не написана)"/>
              </a:rPr>
              <a:t> </a:t>
            </a:r>
            <a:r>
              <a:rPr lang="ru-RU" sz="2400" dirty="0" err="1">
                <a:hlinkClick r:id="rId2" tooltip="Астрометричні спостереження (ще не написана)"/>
              </a:rPr>
              <a:t>спостережень</a:t>
            </a:r>
            <a:r>
              <a:rPr lang="ru-RU" sz="2400" dirty="0"/>
              <a:t> створено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, які </a:t>
            </a:r>
            <a:r>
              <a:rPr lang="ru-RU" sz="2400" dirty="0" err="1"/>
              <a:t>застосовуються</a:t>
            </a:r>
            <a:r>
              <a:rPr lang="ru-RU" sz="2400" dirty="0"/>
              <a:t> як для </a:t>
            </a:r>
            <a:r>
              <a:rPr lang="ru-RU" sz="2400" dirty="0" err="1"/>
              <a:t>стаціонарних</a:t>
            </a:r>
            <a:r>
              <a:rPr lang="ru-RU" sz="2400" dirty="0"/>
              <a:t> </a:t>
            </a:r>
            <a:r>
              <a:rPr lang="ru-RU" sz="2400" dirty="0" err="1"/>
              <a:t>спостережень</a:t>
            </a:r>
            <a:r>
              <a:rPr lang="ru-RU" sz="2400" dirty="0"/>
              <a:t> в </a:t>
            </a:r>
            <a:r>
              <a:rPr lang="ru-RU" sz="2400" dirty="0" err="1">
                <a:hlinkClick r:id="rId3" tooltip="Обсерваторія"/>
              </a:rPr>
              <a:t>обсерваторіях</a:t>
            </a:r>
            <a:r>
              <a:rPr lang="ru-RU" sz="2400" dirty="0"/>
              <a:t> (</a:t>
            </a:r>
            <a:r>
              <a:rPr lang="ru-RU" sz="2400" dirty="0" err="1">
                <a:hlinkClick r:id="rId4" tooltip="Меридіанний круг (ще не написана)"/>
              </a:rPr>
              <a:t>меридіанний</a:t>
            </a:r>
            <a:r>
              <a:rPr lang="ru-RU" sz="2400" dirty="0">
                <a:hlinkClick r:id="rId4" tooltip="Меридіанний круг (ще не написана)"/>
              </a:rPr>
              <a:t> круг</a:t>
            </a:r>
            <a:r>
              <a:rPr lang="ru-RU" sz="2400" dirty="0"/>
              <a:t>, </a:t>
            </a:r>
            <a:r>
              <a:rPr lang="ru-RU" sz="2400" dirty="0" err="1">
                <a:hlinkClick r:id="rId5" tooltip="Пасажний інструмент (ще не написана)"/>
              </a:rPr>
              <a:t>пасажний</a:t>
            </a:r>
            <a:r>
              <a:rPr lang="ru-RU" sz="2400" dirty="0">
                <a:hlinkClick r:id="rId5" tooltip="Пасажний інструмент (ще не написана)"/>
              </a:rPr>
              <a:t> </a:t>
            </a:r>
            <a:r>
              <a:rPr lang="ru-RU" sz="2400" dirty="0" err="1">
                <a:hlinkClick r:id="rId5" tooltip="Пасажний інструмент (ще не написана)"/>
              </a:rPr>
              <a:t>інструмент</a:t>
            </a:r>
            <a:r>
              <a:rPr lang="ru-RU" sz="2400" dirty="0"/>
              <a:t>, </a:t>
            </a:r>
            <a:r>
              <a:rPr lang="ru-RU" sz="2400" dirty="0" err="1">
                <a:hlinkClick r:id="rId6" tooltip="Вертикальний круг (ще не написана)"/>
              </a:rPr>
              <a:t>вертикальний</a:t>
            </a:r>
            <a:r>
              <a:rPr lang="ru-RU" sz="2400" dirty="0">
                <a:hlinkClick r:id="rId6" tooltip="Вертикальний круг (ще не написана)"/>
              </a:rPr>
              <a:t> круг</a:t>
            </a:r>
            <a:r>
              <a:rPr lang="ru-RU" sz="2400" dirty="0"/>
              <a:t> та </a:t>
            </a:r>
            <a:r>
              <a:rPr lang="ru-RU" sz="2400" dirty="0" err="1"/>
              <a:t>ін</a:t>
            </a:r>
            <a:r>
              <a:rPr lang="ru-RU" sz="2400" dirty="0"/>
              <a:t>.), так і для </a:t>
            </a:r>
            <a:r>
              <a:rPr lang="ru-RU" sz="2400" dirty="0" err="1"/>
              <a:t>спостережень</a:t>
            </a:r>
            <a:r>
              <a:rPr lang="ru-RU" sz="2400" dirty="0"/>
              <a:t> у </a:t>
            </a:r>
            <a:r>
              <a:rPr lang="ru-RU" sz="2400" dirty="0" err="1"/>
              <a:t>польових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(</a:t>
            </a:r>
            <a:r>
              <a:rPr lang="ru-RU" sz="2400" dirty="0" err="1">
                <a:hlinkClick r:id="rId7" tooltip="Теодоліт"/>
              </a:rPr>
              <a:t>теодоліт</a:t>
            </a:r>
            <a:r>
              <a:rPr lang="ru-RU" sz="2400" dirty="0"/>
              <a:t>, </a:t>
            </a:r>
            <a:r>
              <a:rPr lang="ru-RU" sz="2400" dirty="0" err="1">
                <a:hlinkClick r:id="rId8" tooltip="Універсальний інструмент (ще не написана)"/>
              </a:rPr>
              <a:t>універсальний</a:t>
            </a:r>
            <a:r>
              <a:rPr lang="ru-RU" sz="2400" dirty="0">
                <a:hlinkClick r:id="rId8" tooltip="Універсальний інструмент (ще не написана)"/>
              </a:rPr>
              <a:t> </a:t>
            </a:r>
            <a:r>
              <a:rPr lang="ru-RU" sz="2400" dirty="0" err="1">
                <a:hlinkClick r:id="rId8" tooltip="Універсальний інструмент (ще не написана)"/>
              </a:rPr>
              <a:t>інструмент</a:t>
            </a:r>
            <a:r>
              <a:rPr lang="ru-RU" sz="2400" dirty="0"/>
              <a:t> 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  <p:pic>
        <p:nvPicPr>
          <p:cNvPr id="17410" name="Picture 2" descr="http://pics.livejournal.com/someone_ua/pic/0000sbx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861048"/>
            <a:ext cx="3024336" cy="22682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2373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Меридіанний круг</a:t>
            </a:r>
            <a:endParaRPr lang="ru-RU" dirty="0"/>
          </a:p>
        </p:txBody>
      </p:sp>
      <p:pic>
        <p:nvPicPr>
          <p:cNvPr id="17412" name="Picture 4" descr="http://www.a-geo.com/images/stories/teodolit/boif_djd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924944"/>
            <a:ext cx="2592288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2200" y="5589240"/>
            <a:ext cx="154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теодоліт</a:t>
            </a:r>
            <a:endParaRPr lang="ru-RU" sz="2400" dirty="0"/>
          </a:p>
        </p:txBody>
      </p:sp>
      <p:pic>
        <p:nvPicPr>
          <p:cNvPr id="17414" name="Picture 6" descr="http://dic.academic.ru/pictures/bse/gif/024789994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3212976"/>
            <a:ext cx="2244669" cy="26642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79912" y="6021288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універсальний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астрометрії</a:t>
            </a:r>
            <a:r>
              <a:rPr lang="ru-RU" sz="2400" dirty="0"/>
              <a:t> на </a:t>
            </a:r>
            <a:r>
              <a:rPr lang="ru-RU" sz="2400" dirty="0" err="1" smtClean="0"/>
              <a:t>розділи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hlinkClick r:id="rId2" tooltip="Сферична астрономія (ще не написана)"/>
              </a:rPr>
              <a:t>Сферична </a:t>
            </a:r>
            <a:r>
              <a:rPr lang="ru-RU" i="1" dirty="0" smtClean="0"/>
              <a:t>-</a:t>
            </a:r>
            <a:r>
              <a:rPr lang="ru-RU" dirty="0"/>
              <a:t> 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математичний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для </a:t>
            </a:r>
            <a:r>
              <a:rPr lang="ru-RU" dirty="0" err="1"/>
              <a:t>розв'язування</a:t>
            </a:r>
            <a:r>
              <a:rPr lang="ru-RU" dirty="0"/>
              <a:t> задач </a:t>
            </a:r>
            <a:r>
              <a:rPr lang="ru-RU" dirty="0" err="1"/>
              <a:t>астрономії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 </a:t>
            </a:r>
            <a:r>
              <a:rPr lang="ru-RU" dirty="0" err="1">
                <a:hlinkClick r:id="rId3" tooltip="Системи небесних координат"/>
              </a:rPr>
              <a:t>небесних</a:t>
            </a:r>
            <a:r>
              <a:rPr lang="ru-RU" dirty="0">
                <a:hlinkClick r:id="rId3" tooltip="Системи небесних координат"/>
              </a:rPr>
              <a:t> координат</a:t>
            </a:r>
            <a:r>
              <a:rPr lang="ru-RU" dirty="0"/>
              <a:t> </a:t>
            </a:r>
            <a:r>
              <a:rPr lang="ru-RU" dirty="0" err="1"/>
              <a:t>внаслідок</a:t>
            </a:r>
            <a:r>
              <a:rPr lang="ru-RU" dirty="0"/>
              <a:t> </a:t>
            </a:r>
            <a:r>
              <a:rPr lang="ru-RU" dirty="0" err="1">
                <a:hlinkClick r:id="rId4" tooltip="Прецесія"/>
              </a:rPr>
              <a:t>прецесії</a:t>
            </a:r>
            <a:r>
              <a:rPr lang="ru-RU" dirty="0"/>
              <a:t>, </a:t>
            </a:r>
            <a:r>
              <a:rPr lang="ru-RU" dirty="0" err="1">
                <a:hlinkClick r:id="rId5" tooltip="Нутація"/>
              </a:rPr>
              <a:t>нутації</a:t>
            </a:r>
            <a:r>
              <a:rPr lang="ru-RU" dirty="0"/>
              <a:t>, </a:t>
            </a:r>
            <a:r>
              <a:rPr lang="ru-RU" dirty="0" err="1">
                <a:hlinkClick r:id="rId6" tooltip="Аберація"/>
              </a:rPr>
              <a:t>аберації</a:t>
            </a:r>
            <a:r>
              <a:rPr lang="ru-RU" dirty="0"/>
              <a:t>, </a:t>
            </a:r>
            <a:r>
              <a:rPr lang="ru-RU" dirty="0" err="1">
                <a:hlinkClick r:id="rId7" tooltip="Рефракція"/>
              </a:rPr>
              <a:t>рефракції</a:t>
            </a:r>
            <a:r>
              <a:rPr lang="ru-RU" dirty="0">
                <a:hlinkClick r:id="rId7" tooltip="Рефракція"/>
              </a:rPr>
              <a:t> </a:t>
            </a:r>
            <a:r>
              <a:rPr lang="ru-RU" dirty="0" err="1">
                <a:hlinkClick r:id="rId7" tooltip="Рефракція"/>
              </a:rPr>
              <a:t>світла</a:t>
            </a:r>
            <a:r>
              <a:rPr lang="ru-RU" dirty="0"/>
              <a:t> і </a:t>
            </a:r>
            <a:r>
              <a:rPr lang="ru-RU" dirty="0" err="1">
                <a:hlinkClick r:id="rId8" tooltip="Паралакс"/>
              </a:rPr>
              <a:t>паралактичних</a:t>
            </a:r>
            <a:r>
              <a:rPr lang="ru-RU" dirty="0">
                <a:hlinkClick r:id="rId8" tooltip="Паралакс"/>
              </a:rPr>
              <a:t> </a:t>
            </a:r>
            <a:r>
              <a:rPr lang="ru-RU" dirty="0" err="1" smtClean="0">
                <a:hlinkClick r:id="rId8" tooltip="Паралакс"/>
              </a:rPr>
              <a:t>зміщень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61048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hlinkClick r:id="rId9" tooltip="Фундаментальна астрономія (ще не написана)"/>
              </a:rPr>
              <a:t>Фундаментальна</a:t>
            </a:r>
            <a:r>
              <a:rPr lang="ru-RU" i="1" dirty="0" smtClean="0"/>
              <a:t>-</a:t>
            </a:r>
            <a:r>
              <a:rPr lang="ru-RU" dirty="0"/>
              <a:t> 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і </a:t>
            </a:r>
            <a:r>
              <a:rPr lang="ru-RU" dirty="0" err="1"/>
              <a:t>складає</a:t>
            </a:r>
            <a:r>
              <a:rPr lang="ru-RU" dirty="0"/>
              <a:t> </a:t>
            </a:r>
            <a:r>
              <a:rPr lang="ru-RU" u="sng" dirty="0" err="1">
                <a:hlinkClick r:id="rId10" tooltip="Астрономічні каталоги"/>
              </a:rPr>
              <a:t>зоряні</a:t>
            </a:r>
            <a:r>
              <a:rPr lang="ru-RU" u="sng" dirty="0">
                <a:hlinkClick r:id="rId10" tooltip="Астрономічні каталоги"/>
              </a:rPr>
              <a:t> каталоги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4928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Завданнями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  <a:hlinkClick r:id="rId11" tooltip="Практична астрономія"/>
              </a:rPr>
              <a:t>практичної</a:t>
            </a:r>
            <a:r>
              <a:rPr lang="ru-RU" i="1" dirty="0">
                <a:solidFill>
                  <a:schemeClr val="bg1"/>
                </a:solidFill>
                <a:hlinkClick r:id="rId11" tooltip="Практична астрономія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астрометрії</a:t>
            </a:r>
            <a:r>
              <a:rPr lang="ru-RU" i="1" dirty="0" smtClean="0">
                <a:solidFill>
                  <a:schemeClr val="bg1"/>
                </a:solidFill>
              </a:rPr>
              <a:t> '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географічних</a:t>
            </a:r>
            <a:r>
              <a:rPr lang="ru-RU" dirty="0">
                <a:solidFill>
                  <a:schemeClr val="bg1"/>
                </a:solidFill>
              </a:rPr>
              <a:t> координат та </a:t>
            </a:r>
            <a:r>
              <a:rPr lang="ru-RU" dirty="0" err="1">
                <a:solidFill>
                  <a:schemeClr val="bg1"/>
                </a:solidFill>
              </a:rPr>
              <a:t>азимутів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точок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поверхні</a:t>
            </a:r>
            <a:r>
              <a:rPr lang="ru-RU" dirty="0">
                <a:solidFill>
                  <a:schemeClr val="bg1"/>
                </a:solidFill>
              </a:rPr>
              <a:t> і точного часу.</a:t>
            </a:r>
          </a:p>
        </p:txBody>
      </p:sp>
      <p:pic>
        <p:nvPicPr>
          <p:cNvPr id="18434" name="Picture 2" descr="http://i.imgur.com/dMLd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797152"/>
            <a:ext cx="2088232" cy="1137540"/>
          </a:xfrm>
          <a:prstGeom prst="rect">
            <a:avLst/>
          </a:prstGeom>
          <a:noFill/>
        </p:spPr>
      </p:pic>
      <p:pic>
        <p:nvPicPr>
          <p:cNvPr id="18436" name="Picture 4" descr="http://icdn.lenta.ru/images/2013/07/19/15/20130719152015068/pic_fd9547fb44ff0ace82951086fa8966a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4797152"/>
            <a:ext cx="2704356" cy="1080120"/>
          </a:xfrm>
          <a:prstGeom prst="rect">
            <a:avLst/>
          </a:prstGeom>
          <a:noFill/>
        </p:spPr>
      </p:pic>
      <p:pic>
        <p:nvPicPr>
          <p:cNvPr id="18438" name="Picture 6" descr="http://www.fotodeti.ru/pictures/astronomiya/dp_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4869160"/>
            <a:ext cx="2592288" cy="941499"/>
          </a:xfrm>
          <a:prstGeom prst="rect">
            <a:avLst/>
          </a:prstGeom>
          <a:noFill/>
        </p:spPr>
      </p:pic>
      <p:pic>
        <p:nvPicPr>
          <p:cNvPr id="18440" name="Picture 8" descr="https://encrypted-tbn2.gstatic.com/images?q=tbn:ANd9GcQuaRDxSVFkA2Bd6OkjfKnf9Rdf_iLsaiy4g5rYba3EEOIctrl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2420888"/>
            <a:ext cx="2143125" cy="1296144"/>
          </a:xfrm>
          <a:prstGeom prst="rect">
            <a:avLst/>
          </a:prstGeom>
          <a:noFill/>
        </p:spPr>
      </p:pic>
      <p:pic>
        <p:nvPicPr>
          <p:cNvPr id="18442" name="Picture 10" descr="https://encrypted-tbn1.gstatic.com/images?q=tbn:ANd9GcQ4u_TQNotgUae4Q6I0lwXJjziOiyX1VitljuCiWYyfOUcqAYKm2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2420888"/>
            <a:ext cx="2705100" cy="1325886"/>
          </a:xfrm>
          <a:prstGeom prst="rect">
            <a:avLst/>
          </a:prstGeom>
          <a:noFill/>
        </p:spPr>
      </p:pic>
      <p:pic>
        <p:nvPicPr>
          <p:cNvPr id="18444" name="Picture 12" descr="http://dokino.com/_nw/5/83498011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2420888"/>
            <a:ext cx="2051720" cy="1353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Астрофізика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Астрофі́зика</a:t>
            </a:r>
            <a:r>
              <a:rPr lang="vi-VN" dirty="0" smtClean="0"/>
              <a:t> — розділ </a:t>
            </a:r>
            <a:r>
              <a:rPr lang="vi-VN" dirty="0" smtClean="0">
                <a:hlinkClick r:id="rId2" tooltip="Астрономія"/>
              </a:rPr>
              <a:t>астрономії</a:t>
            </a:r>
            <a:r>
              <a:rPr lang="vi-VN" dirty="0" smtClean="0"/>
              <a:t>, вивчає всю різноманітність </a:t>
            </a:r>
            <a:r>
              <a:rPr lang="vi-VN" dirty="0" smtClean="0">
                <a:hlinkClick r:id="rId3" tooltip="Фізика"/>
              </a:rPr>
              <a:t>фізичних</a:t>
            </a:r>
            <a:r>
              <a:rPr lang="vi-VN" dirty="0" smtClean="0"/>
              <a:t> явищ у </a:t>
            </a:r>
            <a:r>
              <a:rPr lang="vi-VN" dirty="0" smtClean="0">
                <a:hlinkClick r:id="rId4" tooltip="Всесвіт"/>
              </a:rPr>
              <a:t>Всесвіті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Астрофізика</a:t>
            </a:r>
            <a:r>
              <a:rPr lang="ru-RU" dirty="0" smtClean="0"/>
              <a:t> — </a:t>
            </a:r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фізичний</a:t>
            </a:r>
            <a:r>
              <a:rPr lang="ru-RU" dirty="0" smtClean="0"/>
              <a:t> стан і </a:t>
            </a:r>
            <a:r>
              <a:rPr lang="ru-RU" dirty="0" err="1" smtClean="0"/>
              <a:t>хімічний</a:t>
            </a:r>
            <a:r>
              <a:rPr lang="ru-RU" dirty="0" smtClean="0"/>
              <a:t> склад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і </a:t>
            </a:r>
            <a:r>
              <a:rPr lang="ru-RU" dirty="0" err="1" smtClean="0"/>
              <a:t>міжзоряного</a:t>
            </a:r>
            <a:r>
              <a:rPr lang="ru-RU" dirty="0" smtClean="0"/>
              <a:t> середовища,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них.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самостійна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науки </a:t>
            </a:r>
            <a:r>
              <a:rPr lang="ru-RU" dirty="0" err="1" smtClean="0"/>
              <a:t>астрофізика</a:t>
            </a:r>
            <a:r>
              <a:rPr lang="ru-RU" dirty="0" smtClean="0"/>
              <a:t> почала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19 ст.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успіхами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Фізика"/>
              </a:rPr>
              <a:t>фізики</a:t>
            </a:r>
            <a:r>
              <a:rPr lang="ru-RU" dirty="0" smtClean="0"/>
              <a:t>, особливо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відкриттям</a:t>
            </a:r>
            <a:r>
              <a:rPr lang="ru-RU" dirty="0" smtClean="0"/>
              <a:t> </a:t>
            </a:r>
            <a:r>
              <a:rPr lang="ru-RU" dirty="0" smtClean="0">
                <a:hlinkClick r:id="rId5" tooltip="Спектральний аналіз"/>
              </a:rPr>
              <a:t>спектрального </a:t>
            </a:r>
            <a:r>
              <a:rPr lang="ru-RU" dirty="0" err="1" smtClean="0">
                <a:hlinkClick r:id="rId5" tooltip="Спектральний аналіз"/>
              </a:rPr>
              <a:t>аналізу</a:t>
            </a:r>
            <a:r>
              <a:rPr lang="ru-RU" dirty="0" smtClean="0"/>
              <a:t> і </a:t>
            </a:r>
            <a:r>
              <a:rPr lang="ru-RU" dirty="0" err="1" smtClean="0"/>
              <a:t>застосуванням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Фотографія"/>
              </a:rPr>
              <a:t>фотографії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026" name="Picture 2" descr="http://upload.wikimedia.org/wikipedia/commons/thumb/c/c3/NGC_4414_%28NASA-med%29.jpg/280px-NGC_4414_%28NASA-med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077072"/>
            <a:ext cx="3456384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4941168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Типова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Спіральна галактика"/>
              </a:rPr>
              <a:t>спіральна</a:t>
            </a:r>
            <a:r>
              <a:rPr lang="ru-RU" dirty="0" smtClean="0">
                <a:hlinkClick r:id="rId8" tooltip="Спіральна галактика"/>
              </a:rPr>
              <a:t> галактика</a:t>
            </a:r>
            <a:r>
              <a:rPr lang="ru-RU" dirty="0" smtClean="0"/>
              <a:t> в </a:t>
            </a:r>
            <a:r>
              <a:rPr lang="ru-RU" dirty="0" err="1" smtClean="0">
                <a:hlinkClick r:id="rId9" tooltip="Сузір'я"/>
              </a:rPr>
              <a:t>сузір'ї</a:t>
            </a:r>
            <a:r>
              <a:rPr lang="ru-RU" dirty="0" err="1" smtClean="0">
                <a:hlinkClick r:id="rId10" tooltip="Волосся Вероніки (сузір'я)"/>
              </a:rPr>
              <a:t>Волосся</a:t>
            </a:r>
            <a:r>
              <a:rPr lang="ru-RU" dirty="0" smtClean="0">
                <a:hlinkClick r:id="rId10" tooltip="Волосся Вероніки (сузір'я)"/>
              </a:rPr>
              <a:t> </a:t>
            </a:r>
            <a:r>
              <a:rPr lang="ru-RU" dirty="0" err="1" smtClean="0">
                <a:hlinkClick r:id="rId10" tooltip="Волосся Вероніки (сузір'я)"/>
              </a:rPr>
              <a:t>Вероніки</a:t>
            </a:r>
            <a:r>
              <a:rPr lang="ru-RU" dirty="0" smtClean="0"/>
              <a:t>, </a:t>
            </a:r>
            <a:r>
              <a:rPr lang="ru-RU" dirty="0" err="1" smtClean="0"/>
              <a:t>приблизно</a:t>
            </a:r>
            <a:r>
              <a:rPr lang="ru-RU" dirty="0" smtClean="0"/>
              <a:t> 56 тис. </a:t>
            </a:r>
            <a:r>
              <a:rPr lang="ru-RU" dirty="0" err="1" smtClean="0">
                <a:hlinkClick r:id="rId11" tooltip="Світловий рік"/>
              </a:rPr>
              <a:t>світлових</a:t>
            </a:r>
            <a:r>
              <a:rPr lang="ru-RU" dirty="0" smtClean="0">
                <a:hlinkClick r:id="rId11" tooltip="Світловий рік"/>
              </a:rPr>
              <a:t> </a:t>
            </a:r>
            <a:r>
              <a:rPr lang="ru-RU" dirty="0" err="1" smtClean="0">
                <a:hlinkClick r:id="rId11" tooltip="Світловий рік"/>
              </a:rPr>
              <a:t>років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діаметрі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за 60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розділи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астрофізики</a:t>
            </a:r>
            <a:r>
              <a:rPr lang="ru-RU" sz="2000" dirty="0" smtClean="0"/>
              <a:t>: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зоряних</a:t>
            </a:r>
            <a:r>
              <a:rPr lang="ru-RU" sz="2000" dirty="0" smtClean="0"/>
              <a:t> атмосфер,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газових</a:t>
            </a:r>
            <a:r>
              <a:rPr lang="ru-RU" sz="2000" dirty="0" smtClean="0"/>
              <a:t> туманностей, </a:t>
            </a:r>
            <a:r>
              <a:rPr lang="ru-RU" sz="2000" dirty="0" err="1" smtClean="0"/>
              <a:t>теорія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зір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планет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Практична </a:t>
            </a:r>
            <a:r>
              <a:rPr lang="ru-RU" sz="2000" dirty="0" err="1" smtClean="0"/>
              <a:t>астофізика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тіл</a:t>
            </a:r>
            <a:r>
              <a:rPr lang="ru-RU" sz="2000" dirty="0" smtClean="0"/>
              <a:t>. Теоретична </a:t>
            </a:r>
            <a:r>
              <a:rPr lang="ru-RU" sz="2000" dirty="0" err="1" smtClean="0"/>
              <a:t>астрофізика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з'ясування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тіл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9458" name="Picture 2" descr="http://www.itogi.ru/7-days/img/769/I-10-NAUKA-astr-f0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4007768" cy="2203524"/>
          </a:xfrm>
          <a:prstGeom prst="rect">
            <a:avLst/>
          </a:prstGeom>
          <a:noFill/>
        </p:spPr>
      </p:pic>
      <p:pic>
        <p:nvPicPr>
          <p:cNvPr id="19460" name="Picture 4" descr="https://encrypted-tbn1.gstatic.com/images?q=tbn:ANd9GcQZJqBqIl5sfz38FzaDWvH7OWHUgK7xBiXZfqxozQjPQa81VDst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2286000" cy="1676400"/>
          </a:xfrm>
          <a:prstGeom prst="rect">
            <a:avLst/>
          </a:prstGeom>
          <a:noFill/>
        </p:spPr>
      </p:pic>
      <p:pic>
        <p:nvPicPr>
          <p:cNvPr id="19462" name="Picture 6" descr="https://encrypted-tbn3.gstatic.com/images?q=tbn:ANd9GcSreDN4sx9-_0HB6dFI1yHaWMw8i4YaYskVLwYRWBaS4Ti5Xg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6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914400"/>
          </a:xfrm>
        </p:spPr>
        <p:txBody>
          <a:bodyPr/>
          <a:lstStyle/>
          <a:p>
            <a:r>
              <a:rPr lang="ru-RU" dirty="0" smtClean="0"/>
              <a:t>Напрямки </a:t>
            </a:r>
            <a:r>
              <a:rPr lang="ru-RU" dirty="0" err="1" smtClean="0"/>
              <a:t>досліджень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Теоретичні</a:t>
            </a:r>
            <a:r>
              <a:rPr lang="ru-RU" dirty="0" smtClean="0"/>
              <a:t> та </a:t>
            </a:r>
            <a:r>
              <a:rPr lang="ru-RU" dirty="0" err="1" smtClean="0"/>
              <a:t>експериментальні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у таких </a:t>
            </a:r>
            <a:r>
              <a:rPr lang="ru-RU" dirty="0" err="1" smtClean="0"/>
              <a:t>напрямках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447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2" tooltip="Елементарні частинки"/>
              </a:rPr>
              <a:t>Елементарні</a:t>
            </a:r>
            <a:r>
              <a:rPr lang="ru-RU" dirty="0" smtClean="0">
                <a:hlinkClick r:id="rId2" tooltip="Елементарні частинки"/>
              </a:rPr>
              <a:t> </a:t>
            </a:r>
            <a:r>
              <a:rPr lang="ru-RU" dirty="0" err="1" smtClean="0">
                <a:hlinkClick r:id="rId2" tooltip="Елементарні частинки"/>
              </a:rPr>
              <a:t>частинки</a:t>
            </a:r>
            <a:r>
              <a:rPr lang="ru-RU" dirty="0" smtClean="0"/>
              <a:t> і поля в </a:t>
            </a:r>
            <a:r>
              <a:rPr lang="ru-RU" dirty="0" err="1" smtClean="0"/>
              <a:t>астрофізиці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425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3" tooltip="Моделі Всесвіту (ще не написана)"/>
              </a:rPr>
              <a:t>Моделі</a:t>
            </a:r>
            <a:r>
              <a:rPr lang="ru-RU" dirty="0" smtClean="0">
                <a:hlinkClick r:id="rId3" tooltip="Моделі Всесвіту (ще не написана)"/>
              </a:rPr>
              <a:t> </a:t>
            </a:r>
            <a:r>
              <a:rPr lang="ru-RU" dirty="0" err="1" smtClean="0">
                <a:hlinkClick r:id="rId3" tooltip="Моделі Всесвіту (ще не написана)"/>
              </a:rPr>
              <a:t>Всесвіту</a:t>
            </a:r>
            <a:r>
              <a:rPr lang="ru-RU" dirty="0" smtClean="0"/>
              <a:t>. </a:t>
            </a:r>
            <a:r>
              <a:rPr lang="ru-RU" dirty="0" err="1" smtClean="0"/>
              <a:t>Походження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 tooltip="Хімічний елемент"/>
              </a:rPr>
              <a:t>елементів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5" tooltip="Космічна електродинаміка (ще не написана)"/>
              </a:rPr>
              <a:t>Космічна</a:t>
            </a:r>
            <a:r>
              <a:rPr lang="ru-RU" dirty="0" smtClean="0">
                <a:hlinkClick r:id="rId5" tooltip="Космічна електродинаміка (ще не написана)"/>
              </a:rPr>
              <a:t> </a:t>
            </a:r>
            <a:r>
              <a:rPr lang="ru-RU" dirty="0" err="1" smtClean="0">
                <a:hlinkClick r:id="rId5" tooltip="Космічна електродинаміка (ще не написана)"/>
              </a:rPr>
              <a:t>електродинаміка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Газогідродинаміка (ще не написана)"/>
              </a:rPr>
              <a:t>газо</a:t>
            </a:r>
            <a:r>
              <a:rPr lang="ru-RU" dirty="0" smtClean="0"/>
              <a:t>- і </a:t>
            </a:r>
            <a:r>
              <a:rPr lang="ru-RU" dirty="0" err="1" smtClean="0">
                <a:hlinkClick r:id="rId7" tooltip="Магнітогідродинаміка"/>
              </a:rPr>
              <a:t>магнітогідродинаміка</a:t>
            </a:r>
            <a:r>
              <a:rPr lang="ru-RU" dirty="0" smtClean="0"/>
              <a:t>.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та галактик.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0892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Навколозоряні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212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8" tooltip="Змінні зорі"/>
              </a:rPr>
              <a:t>Змінні</a:t>
            </a:r>
            <a:r>
              <a:rPr lang="ru-RU" dirty="0" smtClean="0">
                <a:hlinkClick r:id="rId8" tooltip="Змінні зорі"/>
              </a:rPr>
              <a:t> </a:t>
            </a:r>
            <a:r>
              <a:rPr lang="ru-RU" dirty="0" err="1" smtClean="0">
                <a:hlinkClick r:id="rId8" tooltip="Змінні зорі"/>
              </a:rPr>
              <a:t>зорі</a:t>
            </a:r>
            <a:r>
              <a:rPr lang="ru-RU" dirty="0" smtClean="0"/>
              <a:t>. </a:t>
            </a:r>
            <a:r>
              <a:rPr lang="ru-RU" dirty="0" err="1" smtClean="0">
                <a:hlinkClick r:id="rId9" tooltip="Подвійні зорі"/>
              </a:rPr>
              <a:t>Подвійні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0" tooltip="Кратні зорі"/>
              </a:rPr>
              <a:t>кратні</a:t>
            </a:r>
            <a:r>
              <a:rPr lang="ru-RU" dirty="0" smtClean="0">
                <a:hlinkClick r:id="rId10" tooltip="Кратні зорі"/>
              </a:rPr>
              <a:t> </a:t>
            </a:r>
            <a:r>
              <a:rPr lang="ru-RU" dirty="0" err="1" smtClean="0">
                <a:hlinkClick r:id="rId10" tooltip="Кратні зорі"/>
              </a:rPr>
              <a:t>зорі</a:t>
            </a:r>
            <a:r>
              <a:rPr lang="ru-RU" dirty="0" smtClean="0"/>
              <a:t>. </a:t>
            </a:r>
            <a:r>
              <a:rPr lang="ru-RU" dirty="0" err="1" smtClean="0">
                <a:hlinkClick r:id="rId11" tooltip="Зоряні скупчення"/>
              </a:rPr>
              <a:t>Зоряні</a:t>
            </a:r>
            <a:r>
              <a:rPr lang="ru-RU" dirty="0" smtClean="0">
                <a:hlinkClick r:id="rId11" tooltip="Зоряні скупчення"/>
              </a:rPr>
              <a:t> </a:t>
            </a:r>
            <a:r>
              <a:rPr lang="ru-RU" dirty="0" err="1" smtClean="0">
                <a:hlinkClick r:id="rId11" tooltip="Зоряні скупчення"/>
              </a:rPr>
              <a:t>скупчення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12" tooltip="Зоряні асоціації"/>
              </a:rPr>
              <a:t>асоціації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78904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3" tooltip="Міжзоряне середовище"/>
              </a:rPr>
              <a:t>Міжзоряне</a:t>
            </a:r>
            <a:r>
              <a:rPr lang="ru-RU" dirty="0" smtClean="0">
                <a:hlinkClick r:id="rId13" tooltip="Міжзоряне середовище"/>
              </a:rPr>
              <a:t> </a:t>
            </a:r>
            <a:r>
              <a:rPr lang="ru-RU" dirty="0" err="1" smtClean="0">
                <a:hlinkClick r:id="rId13" tooltip="Міжзоряне середовище"/>
              </a:rPr>
              <a:t>середовище</a:t>
            </a:r>
            <a:r>
              <a:rPr lang="ru-RU" dirty="0" smtClean="0"/>
              <a:t>. </a:t>
            </a:r>
            <a:r>
              <a:rPr lang="ru-RU" dirty="0" err="1" smtClean="0">
                <a:hlinkClick r:id="rId14" tooltip="Молекула"/>
              </a:rPr>
              <a:t>Молекули</a:t>
            </a:r>
            <a:r>
              <a:rPr lang="ru-RU" dirty="0" smtClean="0"/>
              <a:t> в </a:t>
            </a:r>
            <a:r>
              <a:rPr lang="ru-RU" dirty="0" err="1" smtClean="0"/>
              <a:t>міжзоряному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93096"/>
            <a:ext cx="4208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5" tooltip="Кінематика"/>
              </a:rPr>
              <a:t>Кінематика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6" tooltip="Динаміка"/>
              </a:rPr>
              <a:t>динаміка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7" tooltip="Зоряна система"/>
              </a:rPr>
              <a:t>зоряних</a:t>
            </a:r>
            <a:r>
              <a:rPr lang="ru-RU" u="sng" dirty="0" smtClean="0">
                <a:hlinkClick r:id="rId17" tooltip="Зоряна система"/>
              </a:rPr>
              <a:t> систем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97152"/>
            <a:ext cx="298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Будова і </a:t>
            </a:r>
            <a:r>
              <a:rPr lang="ru-RU" dirty="0" err="1" smtClean="0">
                <a:hlinkClick r:id="rId18" tooltip="Еволюція галактик (ще не написана)"/>
              </a:rPr>
              <a:t>еволюція</a:t>
            </a:r>
            <a:r>
              <a:rPr lang="ru-RU" dirty="0" smtClean="0"/>
              <a:t> </a:t>
            </a:r>
            <a:r>
              <a:rPr lang="ru-RU" u="sng" dirty="0" smtClean="0">
                <a:hlinkClick r:id="rId19" tooltip="Галактика"/>
              </a:rPr>
              <a:t>галактик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229200"/>
            <a:ext cx="334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0" tooltip="Теплове радіовипромінювання (ще не написана)"/>
              </a:rPr>
              <a:t>Теплове </a:t>
            </a:r>
            <a:r>
              <a:rPr lang="ru-RU" u="sng" dirty="0" err="1" smtClean="0">
                <a:hlinkClick r:id="rId20" tooltip="Теплове радіовипромінювання (ще не написана)"/>
              </a:rPr>
              <a:t>радіовипромінювання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73325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Радіовипромінювання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1" tooltip="Місяць (супутник)"/>
              </a:rPr>
              <a:t>Місяця</a:t>
            </a:r>
            <a:r>
              <a:rPr lang="ru-RU" dirty="0" smtClean="0"/>
              <a:t>, планет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22" tooltip="Сонячна система"/>
              </a:rPr>
              <a:t>сонячної</a:t>
            </a:r>
            <a:r>
              <a:rPr lang="ru-RU" u="sng" dirty="0" smtClean="0">
                <a:hlinkClick r:id="rId22" tooltip="Сонячна система"/>
              </a:rPr>
              <a:t> </a:t>
            </a:r>
            <a:r>
              <a:rPr lang="ru-RU" u="sng" dirty="0" err="1" smtClean="0">
                <a:hlinkClick r:id="rId22" tooltip="Сонячна система"/>
              </a:rPr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6165304"/>
            <a:ext cx="3147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Радіовипромінювання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14400"/>
          </a:xfrm>
        </p:spPr>
        <p:txBody>
          <a:bodyPr/>
          <a:lstStyle/>
          <a:p>
            <a:r>
              <a:rPr lang="ru-RU" sz="3600" dirty="0" err="1" smtClean="0"/>
              <a:t>Астрофізика</a:t>
            </a:r>
            <a:r>
              <a:rPr lang="ru-RU" sz="3600" dirty="0" smtClean="0"/>
              <a:t> в </a:t>
            </a:r>
            <a:r>
              <a:rPr lang="ru-RU" sz="3600" dirty="0" err="1" smtClean="0"/>
              <a:t>Радянському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Союзі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астрофізики</a:t>
            </a:r>
            <a:r>
              <a:rPr lang="ru-RU" dirty="0" smtClean="0"/>
              <a:t> великий вклад внесли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. </a:t>
            </a:r>
            <a:r>
              <a:rPr lang="ru-RU" dirty="0" err="1" smtClean="0"/>
              <a:t>Імена</a:t>
            </a:r>
            <a:r>
              <a:rPr lang="ru-RU" dirty="0" smtClean="0"/>
              <a:t> Ф. О. </a:t>
            </a:r>
            <a:r>
              <a:rPr lang="ru-RU" dirty="0" err="1" smtClean="0"/>
              <a:t>Бредіхіна</a:t>
            </a:r>
            <a:r>
              <a:rPr lang="ru-RU" dirty="0" smtClean="0"/>
              <a:t>, А. А. </a:t>
            </a:r>
            <a:r>
              <a:rPr lang="ru-RU" dirty="0" err="1" smtClean="0"/>
              <a:t>Бєлопольського</a:t>
            </a:r>
            <a:r>
              <a:rPr lang="ru-RU" dirty="0" smtClean="0"/>
              <a:t>, </a:t>
            </a:r>
            <a:r>
              <a:rPr lang="ru-RU" dirty="0" err="1" smtClean="0">
                <a:hlinkClick r:id="rId2" tooltip="Тихов Гавриїл Адріанович"/>
              </a:rPr>
              <a:t>Г.А.Тихова</a:t>
            </a:r>
            <a:r>
              <a:rPr lang="ru-RU" dirty="0" smtClean="0"/>
              <a:t>, В. Г. </a:t>
            </a:r>
            <a:r>
              <a:rPr lang="ru-RU" dirty="0" err="1" smtClean="0"/>
              <a:t>Фесенкова</a:t>
            </a:r>
            <a:r>
              <a:rPr lang="ru-RU" dirty="0" smtClean="0"/>
              <a:t>, С. В. Орлова і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розробленням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астрофізики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Академік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Амбарцумян Віктор Амазаспович"/>
              </a:rPr>
              <a:t>В.А.Амбарцумян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виконали</a:t>
            </a:r>
            <a:r>
              <a:rPr lang="ru-RU" dirty="0" smtClean="0"/>
              <a:t> </a:t>
            </a:r>
            <a:r>
              <a:rPr lang="ru-RU" dirty="0" err="1" smtClean="0"/>
              <a:t>фундаментальні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газових</a:t>
            </a:r>
            <a:r>
              <a:rPr lang="ru-RU" dirty="0" smtClean="0"/>
              <a:t> туманностей та </a:t>
            </a:r>
            <a:r>
              <a:rPr lang="ru-RU" dirty="0" err="1" smtClean="0"/>
              <a:t>зоряних</a:t>
            </a:r>
            <a:r>
              <a:rPr lang="ru-RU" dirty="0" smtClean="0"/>
              <a:t> атмосфер,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розсіяння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нестаціонарних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82" name="Picture 2" descr="http://t3.gstatic.com/images?q=tbn:ANd9GcRP77TR95VJZMFYK26iyRoRQVv1m1St_jpZbBf4FfVkvzpDHdUF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2952328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6309320"/>
            <a:ext cx="190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Амбарцумян Віктор Амазаспович"/>
              </a:rPr>
              <a:t>В.А.Амбарцумян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6" name="Picture 6" descr="http://space.rin.ru/pict/medium/313_beredi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2682298" cy="33123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6237312"/>
            <a:ext cx="156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 О. </a:t>
            </a:r>
            <a:r>
              <a:rPr lang="ru-RU" dirty="0" err="1" smtClean="0"/>
              <a:t>Бредіхін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124</TotalTime>
  <Words>340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Астрономія</vt:lpstr>
      <vt:lpstr>Астрометрія</vt:lpstr>
      <vt:lpstr>Астрометрія — найдавніший розділ астрономії. Перші каталоги зір було складено у Вавилоні  у VIII столітті до н. е. У середині II ст. н. е. створено геоцентричну систему світу Птолемея — першу кінематико-геометрична модель для пояснення видимого руху небесних тіл. 1543 року її змінила геліоцентрична система світу, яку пізніше було підтверджено законами Кеплера та Ньютона. Згодом було виявлено рухи зір у просторі та визначено їх відстані від Сонця, досліджено рух Сонця відносно зір, будову Галактики та розташування Сонця в ній тощо.</vt:lpstr>
      <vt:lpstr>Засоби астрометрії </vt:lpstr>
      <vt:lpstr>Слайд 5</vt:lpstr>
      <vt:lpstr>Астрофізика </vt:lpstr>
      <vt:lpstr>Слайд 7</vt:lpstr>
      <vt:lpstr>Напрямки досліджень</vt:lpstr>
      <vt:lpstr>Астрофізика в Радянському Союзі</vt:lpstr>
      <vt:lpstr>Зоряна астрономія </vt:lpstr>
      <vt:lpstr>Слайд 11</vt:lpstr>
      <vt:lpstr>Слайд 12</vt:lpstr>
      <vt:lpstr>Космологія </vt:lpstr>
      <vt:lpstr>Прикладні напрямки </vt:lpstr>
      <vt:lpstr>Слайд 15</vt:lpstr>
      <vt:lpstr>Небесна механіка </vt:lpstr>
      <vt:lpstr>Планетологія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Астрономія</dc:title>
  <dc:creator>Master</dc:creator>
  <cp:lastModifiedBy>Master</cp:lastModifiedBy>
  <cp:revision>15</cp:revision>
  <dcterms:created xsi:type="dcterms:W3CDTF">2013-09-08T06:01:08Z</dcterms:created>
  <dcterms:modified xsi:type="dcterms:W3CDTF">2013-09-08T16:29:50Z</dcterms:modified>
</cp:coreProperties>
</file>