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7DF9E-9781-4844-AD10-4BCCEB449D10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8DCEF57-9897-4FD8-B623-95C09AE920BF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Середня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віддаль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- 149.6×106 км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8F2AA8B-8B1E-4D1C-AB58-98CBD70DB80C}" type="parTrans" cxnId="{002AD5FF-57EB-4EF2-9A47-833C14832130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8AC8B7E2-0A38-4341-BFB9-BF73A74FBA35}" type="sibTrans" cxnId="{002AD5FF-57EB-4EF2-9A47-833C14832130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23B5D1B3-D0D8-45A9-8AB4-43F22C32225F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Середня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віддаль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центру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Чумацького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Шляху - 2.5×1017 км (26,000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світлових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B6B598A3-6634-41CA-8B7F-B09237B5B32F}" type="parTrans" cxnId="{95201292-F86A-416D-A253-18080E3273F7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CDB0C964-67ED-4704-9D16-3D874AF5533C}" type="sibTrans" cxnId="{95201292-F86A-416D-A253-18080E3273F7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0FA48566-F6F9-40FE-AED2-DE33B3B6FADB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Галактичний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- 2.26×108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a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B49CD954-9806-42DE-B4E2-2B0C62F5883C}" type="parTrans" cxnId="{72B2CB63-CA65-4765-8789-64677FF0669F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6F1FC4A6-DBA8-467A-8133-9E16F703AC3B}" type="sibTrans" cxnId="{72B2CB63-CA65-4765-8789-64677FF0669F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16BE9F8A-590C-4D62-A22F-BDB5E06BCB46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Швидкість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- 217 км/с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46535A0-30F6-4946-BB2B-F036DF7ACC75}" type="parTrans" cxnId="{A7C4A00F-4EC1-4802-8063-E4CB74CBCBFF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7CA19FF6-466E-4B4C-96FB-81448C66E1F3}" type="sibTrans" cxnId="{A7C4A00F-4EC1-4802-8063-E4CB74CBCBFF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41026636-8180-49FC-94F8-D4787B1EE1F3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Діаметр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- 1.392×106 км (109 ×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8057F4E-FF56-4FDD-BBBA-B95856D1095E}" type="parTrans" cxnId="{A5245F7A-4CB6-41F3-897B-E3735C62244D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737FC71A-00CB-4559-8591-5C928891C7D0}" type="sibTrans" cxnId="{A5245F7A-4CB6-41F3-897B-E3735C62244D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E25DA351-9089-4A7B-8F01-5249A7BA321E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Площа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- 6.09 × 1012 км² (11,900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Земних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7C0ECCF6-5553-4DBD-927A-A8B61186C87C}" type="parTrans" cxnId="{5191B5AE-50CA-419A-9274-AC97C82D0C51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886A5327-7CD9-43B6-BC81-C050DDC02FCC}" type="sibTrans" cxnId="{5191B5AE-50CA-419A-9274-AC97C82D0C51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5755B39E-F7EA-48C3-84CB-22B24D3B0A0D}">
      <dgm:prSet/>
      <dgm:spPr/>
      <dgm:t>
        <a:bodyPr/>
        <a:lstStyle/>
        <a:p>
          <a:pPr rtl="0"/>
          <a:r>
            <a:rPr lang="ru-RU" b="1" i="1" smtClean="0">
              <a:latin typeface="Times New Roman" pitchFamily="18" charset="0"/>
              <a:cs typeface="Times New Roman" pitchFamily="18" charset="0"/>
            </a:rPr>
            <a:t>Об'єм	1.41 × 1018 км³ (1,300,000 Земних)</a:t>
          </a:r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9D1B7FF1-1C96-452D-8673-9183801B9343}" type="parTrans" cxnId="{DBFE123E-E452-42ED-A920-9905FF223DA1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5151932B-7954-4CBA-AE90-96FCD8CBE5E3}" type="sibTrans" cxnId="{DBFE123E-E452-42ED-A920-9905FF223DA1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A47ED5C-A9B7-4EA6-9EA9-68CB69D882D9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Маса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	1.9891 × 1030 кг (332,950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Земних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D67DF9E-79D4-4F63-BDFA-BB7CC9B85911}" type="parTrans" cxnId="{19E5A03F-1EAC-44B9-A096-458254414175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9D3EA9D2-E4EA-4A68-815B-6E7F91252D95}" type="sibTrans" cxnId="{19E5A03F-1EAC-44B9-A096-458254414175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FA09B282-04BA-4570-A32E-42A69F11D53B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Густина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- 1.408 г/см³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6762CC57-25A1-464F-82DB-37ACEE0DB7EA}" type="parTrans" cxnId="{8986E357-BF04-4AAA-B84D-0E7148646042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458AD2A-1623-43B9-8140-93C800B36844}" type="sibTrans" cxnId="{8986E357-BF04-4AAA-B84D-0E7148646042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F6B93230-A120-47B2-BB2B-134F62A5384B}">
      <dgm:prSet/>
      <dgm:spPr/>
      <dgm:t>
        <a:bodyPr/>
        <a:lstStyle/>
        <a:p>
          <a:pPr rtl="0"/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Поверхневе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тяжіння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) - 273.95 м/с-2(27.9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g)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E6C1DF5-6706-4F1F-8F9F-52D0B38FAEE7}" type="parTrans" cxnId="{C9452ACE-00F3-418F-ABB1-877E9FCF2FEC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103249DB-A467-4ED2-BE5B-F0B1CBC9A71C}" type="sibTrans" cxnId="{C9452ACE-00F3-418F-ABB1-877E9FCF2FEC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CA349ADA-711D-45AF-8E39-6536DF3330EF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Друга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космічна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швидкість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- 617.54 км/с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A21D9A4D-1932-4ECE-B7CB-5AA9F10F28B0}" type="parTrans" cxnId="{4C4D0DAC-E9B3-4B4E-A797-D61347C3073B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99354F65-37CC-43DE-AAC6-1B2BC4098369}" type="sibTrans" cxnId="{4C4D0DAC-E9B3-4B4E-A797-D61347C3073B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E119FBD-F845-4E30-A8C7-47767961DC9A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Температура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5780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K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E4A8B39-7278-4FCC-96DF-76D92A90D364}" type="parTrans" cxnId="{88AB1048-C800-4445-AD64-DAF2A56F2E38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67D22415-90E6-4C20-8FFE-6A0722E23907}" type="sibTrans" cxnId="{88AB1048-C800-4445-AD64-DAF2A56F2E38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62830AA1-D464-4162-BF7C-296600A35E37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Температура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корони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5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MK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723F13C-8897-4077-9077-E99316E32774}" type="parTrans" cxnId="{3CB55BB7-2A50-47B4-AE26-203BF1CD5866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14EA9FBA-BC72-4341-9420-D0DD486721B3}" type="sibTrans" cxnId="{3CB55BB7-2A50-47B4-AE26-203BF1CD5866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C055F0D3-F174-4C71-8688-5CAD9DBDE1C6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Температура ядра ~13.6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MK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0B82179-6D8D-487D-97A7-4740C48B9A84}" type="parTrans" cxnId="{699E132E-274D-44FD-814A-27B412623ED2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3C098E4C-9ACB-4FDD-A2C2-D6471C4B6A28}" type="sibTrans" cxnId="{699E132E-274D-44FD-814A-27B412623ED2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84763727-15A9-4DEB-B31E-115A437182EA}" type="pres">
      <dgm:prSet presAssocID="{1CC7DF9E-9781-4844-AD10-4BCCEB449D10}" presName="diagram" presStyleCnt="0">
        <dgm:presLayoutVars>
          <dgm:dir/>
          <dgm:resizeHandles val="exact"/>
        </dgm:presLayoutVars>
      </dgm:prSet>
      <dgm:spPr/>
    </dgm:pt>
    <dgm:pt modelId="{49D8C2E5-51AF-449C-B773-05E426D4AB05}" type="pres">
      <dgm:prSet presAssocID="{A8DCEF57-9897-4FD8-B623-95C09AE920BF}" presName="node" presStyleLbl="node1" presStyleIdx="0" presStyleCnt="14">
        <dgm:presLayoutVars>
          <dgm:bulletEnabled val="1"/>
        </dgm:presLayoutVars>
      </dgm:prSet>
      <dgm:spPr/>
    </dgm:pt>
    <dgm:pt modelId="{13093C42-66AE-4400-9F6E-67A33016A720}" type="pres">
      <dgm:prSet presAssocID="{8AC8B7E2-0A38-4341-BFB9-BF73A74FBA35}" presName="sibTrans" presStyleCnt="0"/>
      <dgm:spPr/>
    </dgm:pt>
    <dgm:pt modelId="{63BB676B-9E95-48F1-8614-264DE82619E0}" type="pres">
      <dgm:prSet presAssocID="{23B5D1B3-D0D8-45A9-8AB4-43F22C32225F}" presName="node" presStyleLbl="node1" presStyleIdx="1" presStyleCnt="14">
        <dgm:presLayoutVars>
          <dgm:bulletEnabled val="1"/>
        </dgm:presLayoutVars>
      </dgm:prSet>
      <dgm:spPr/>
    </dgm:pt>
    <dgm:pt modelId="{5787F4F1-3F9E-436C-9541-E4C1339A96C7}" type="pres">
      <dgm:prSet presAssocID="{CDB0C964-67ED-4704-9D16-3D874AF5533C}" presName="sibTrans" presStyleCnt="0"/>
      <dgm:spPr/>
    </dgm:pt>
    <dgm:pt modelId="{79D0EA27-2BEE-4056-8B54-0351B10D63F6}" type="pres">
      <dgm:prSet presAssocID="{0FA48566-F6F9-40FE-AED2-DE33B3B6FADB}" presName="node" presStyleLbl="node1" presStyleIdx="2" presStyleCnt="14">
        <dgm:presLayoutVars>
          <dgm:bulletEnabled val="1"/>
        </dgm:presLayoutVars>
      </dgm:prSet>
      <dgm:spPr/>
    </dgm:pt>
    <dgm:pt modelId="{8F375779-A1EC-4F2D-A784-BB3C8EB2D304}" type="pres">
      <dgm:prSet presAssocID="{6F1FC4A6-DBA8-467A-8133-9E16F703AC3B}" presName="sibTrans" presStyleCnt="0"/>
      <dgm:spPr/>
    </dgm:pt>
    <dgm:pt modelId="{35E66810-5387-4558-8B6F-C83503ADBCF5}" type="pres">
      <dgm:prSet presAssocID="{16BE9F8A-590C-4D62-A22F-BDB5E06BCB46}" presName="node" presStyleLbl="node1" presStyleIdx="3" presStyleCnt="14">
        <dgm:presLayoutVars>
          <dgm:bulletEnabled val="1"/>
        </dgm:presLayoutVars>
      </dgm:prSet>
      <dgm:spPr/>
    </dgm:pt>
    <dgm:pt modelId="{E0B4754A-35DC-48CD-A87C-D0518D8F5CAC}" type="pres">
      <dgm:prSet presAssocID="{7CA19FF6-466E-4B4C-96FB-81448C66E1F3}" presName="sibTrans" presStyleCnt="0"/>
      <dgm:spPr/>
    </dgm:pt>
    <dgm:pt modelId="{502F3D4A-833B-4061-BB51-373B65D00784}" type="pres">
      <dgm:prSet presAssocID="{41026636-8180-49FC-94F8-D4787B1EE1F3}" presName="node" presStyleLbl="node1" presStyleIdx="4" presStyleCnt="14">
        <dgm:presLayoutVars>
          <dgm:bulletEnabled val="1"/>
        </dgm:presLayoutVars>
      </dgm:prSet>
      <dgm:spPr/>
    </dgm:pt>
    <dgm:pt modelId="{EFE93FD9-B30B-4882-807E-1B44C4E3142B}" type="pres">
      <dgm:prSet presAssocID="{737FC71A-00CB-4559-8591-5C928891C7D0}" presName="sibTrans" presStyleCnt="0"/>
      <dgm:spPr/>
    </dgm:pt>
    <dgm:pt modelId="{404469CC-DB03-4283-985E-24E141D90678}" type="pres">
      <dgm:prSet presAssocID="{E25DA351-9089-4A7B-8F01-5249A7BA321E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CF3F3-E0C3-4B36-88E9-64EC261EF129}" type="pres">
      <dgm:prSet presAssocID="{886A5327-7CD9-43B6-BC81-C050DDC02FCC}" presName="sibTrans" presStyleCnt="0"/>
      <dgm:spPr/>
    </dgm:pt>
    <dgm:pt modelId="{F1F531F8-14D4-413D-BAD2-1E837CDEF2B1}" type="pres">
      <dgm:prSet presAssocID="{5755B39E-F7EA-48C3-84CB-22B24D3B0A0D}" presName="node" presStyleLbl="node1" presStyleIdx="6" presStyleCnt="14">
        <dgm:presLayoutVars>
          <dgm:bulletEnabled val="1"/>
        </dgm:presLayoutVars>
      </dgm:prSet>
      <dgm:spPr/>
    </dgm:pt>
    <dgm:pt modelId="{28067019-B82D-4027-B0B1-936B06FA90E6}" type="pres">
      <dgm:prSet presAssocID="{5151932B-7954-4CBA-AE90-96FCD8CBE5E3}" presName="sibTrans" presStyleCnt="0"/>
      <dgm:spPr/>
    </dgm:pt>
    <dgm:pt modelId="{55EFCA6A-1829-4160-8357-D8AC08CDDC06}" type="pres">
      <dgm:prSet presAssocID="{AA47ED5C-A9B7-4EA6-9EA9-68CB69D882D9}" presName="node" presStyleLbl="node1" presStyleIdx="7" presStyleCnt="14">
        <dgm:presLayoutVars>
          <dgm:bulletEnabled val="1"/>
        </dgm:presLayoutVars>
      </dgm:prSet>
      <dgm:spPr/>
    </dgm:pt>
    <dgm:pt modelId="{E082F79C-3046-4565-AF00-15BF039BAA3C}" type="pres">
      <dgm:prSet presAssocID="{9D3EA9D2-E4EA-4A68-815B-6E7F91252D95}" presName="sibTrans" presStyleCnt="0"/>
      <dgm:spPr/>
    </dgm:pt>
    <dgm:pt modelId="{8EB86ECA-E570-4A6D-B580-976D5AB6A83C}" type="pres">
      <dgm:prSet presAssocID="{FA09B282-04BA-4570-A32E-42A69F11D53B}" presName="node" presStyleLbl="node1" presStyleIdx="8" presStyleCnt="14" custLinFactNeighborY="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02359-7588-40B4-95BD-5DF1669806E7}" type="pres">
      <dgm:prSet presAssocID="{A458AD2A-1623-43B9-8140-93C800B36844}" presName="sibTrans" presStyleCnt="0"/>
      <dgm:spPr/>
    </dgm:pt>
    <dgm:pt modelId="{6388916A-29A2-49EA-82D1-6F747F339B2C}" type="pres">
      <dgm:prSet presAssocID="{F6B93230-A120-47B2-BB2B-134F62A5384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667FA-3923-4213-94D2-BD3094B6A3D5}" type="pres">
      <dgm:prSet presAssocID="{103249DB-A467-4ED2-BE5B-F0B1CBC9A71C}" presName="sibTrans" presStyleCnt="0"/>
      <dgm:spPr/>
    </dgm:pt>
    <dgm:pt modelId="{240F12A9-B92C-4834-9349-E3FCF65CCE71}" type="pres">
      <dgm:prSet presAssocID="{CA349ADA-711D-45AF-8E39-6536DF3330EF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BBEED-252F-41F6-8E1B-57CD2365536F}" type="pres">
      <dgm:prSet presAssocID="{99354F65-37CC-43DE-AAC6-1B2BC4098369}" presName="sibTrans" presStyleCnt="0"/>
      <dgm:spPr/>
    </dgm:pt>
    <dgm:pt modelId="{38375580-845F-4D0C-A101-5DC856916AF8}" type="pres">
      <dgm:prSet presAssocID="{AE119FBD-F845-4E30-A8C7-47767961DC9A}" presName="node" presStyleLbl="node1" presStyleIdx="11" presStyleCnt="14" custLinFactNeighborX="-3467" custLinFactNeighborY="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8CA5D-FD02-481D-A081-2C8794D095F7}" type="pres">
      <dgm:prSet presAssocID="{67D22415-90E6-4C20-8FFE-6A0722E23907}" presName="sibTrans" presStyleCnt="0"/>
      <dgm:spPr/>
    </dgm:pt>
    <dgm:pt modelId="{CBEB4188-A941-4EF6-A29C-E78DE87A125B}" type="pres">
      <dgm:prSet presAssocID="{62830AA1-D464-4162-BF7C-296600A35E37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E9DB4-4A6A-44B3-9870-909AD746CE7E}" type="pres">
      <dgm:prSet presAssocID="{14EA9FBA-BC72-4341-9420-D0DD486721B3}" presName="sibTrans" presStyleCnt="0"/>
      <dgm:spPr/>
    </dgm:pt>
    <dgm:pt modelId="{0573ACDD-52C6-4E5F-8877-BD13A797EEF1}" type="pres">
      <dgm:prSet presAssocID="{C055F0D3-F174-4C71-8688-5CAD9DBDE1C6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13AD3-6187-4C81-9CC4-4F0468F312B2}" type="presOf" srcId="{A8DCEF57-9897-4FD8-B623-95C09AE920BF}" destId="{49D8C2E5-51AF-449C-B773-05E426D4AB05}" srcOrd="0" destOrd="0" presId="urn:microsoft.com/office/officeart/2005/8/layout/default"/>
    <dgm:cxn modelId="{C9452ACE-00F3-418F-ABB1-877E9FCF2FEC}" srcId="{1CC7DF9E-9781-4844-AD10-4BCCEB449D10}" destId="{F6B93230-A120-47B2-BB2B-134F62A5384B}" srcOrd="9" destOrd="0" parTransId="{0E6C1DF5-6706-4F1F-8F9F-52D0B38FAEE7}" sibTransId="{103249DB-A467-4ED2-BE5B-F0B1CBC9A71C}"/>
    <dgm:cxn modelId="{7F65CD86-F7ED-4CD2-B2C3-817FDB1A04A9}" type="presOf" srcId="{23B5D1B3-D0D8-45A9-8AB4-43F22C32225F}" destId="{63BB676B-9E95-48F1-8614-264DE82619E0}" srcOrd="0" destOrd="0" presId="urn:microsoft.com/office/officeart/2005/8/layout/default"/>
    <dgm:cxn modelId="{315131EA-AC35-488C-9158-5CEF5B326245}" type="presOf" srcId="{41026636-8180-49FC-94F8-D4787B1EE1F3}" destId="{502F3D4A-833B-4061-BB51-373B65D00784}" srcOrd="0" destOrd="0" presId="urn:microsoft.com/office/officeart/2005/8/layout/default"/>
    <dgm:cxn modelId="{FFA76110-71A4-4236-9C5E-9F4E38A58745}" type="presOf" srcId="{AA47ED5C-A9B7-4EA6-9EA9-68CB69D882D9}" destId="{55EFCA6A-1829-4160-8357-D8AC08CDDC06}" srcOrd="0" destOrd="0" presId="urn:microsoft.com/office/officeart/2005/8/layout/default"/>
    <dgm:cxn modelId="{E1C8816D-98B2-48E4-AEED-3DA38DE6BB21}" type="presOf" srcId="{C055F0D3-F174-4C71-8688-5CAD9DBDE1C6}" destId="{0573ACDD-52C6-4E5F-8877-BD13A797EEF1}" srcOrd="0" destOrd="0" presId="urn:microsoft.com/office/officeart/2005/8/layout/default"/>
    <dgm:cxn modelId="{BD6A59EF-8510-4262-B619-ABD2755E13F9}" type="presOf" srcId="{F6B93230-A120-47B2-BB2B-134F62A5384B}" destId="{6388916A-29A2-49EA-82D1-6F747F339B2C}" srcOrd="0" destOrd="0" presId="urn:microsoft.com/office/officeart/2005/8/layout/default"/>
    <dgm:cxn modelId="{002AD5FF-57EB-4EF2-9A47-833C14832130}" srcId="{1CC7DF9E-9781-4844-AD10-4BCCEB449D10}" destId="{A8DCEF57-9897-4FD8-B623-95C09AE920BF}" srcOrd="0" destOrd="0" parTransId="{18F2AA8B-8B1E-4D1C-AB58-98CBD70DB80C}" sibTransId="{8AC8B7E2-0A38-4341-BFB9-BF73A74FBA35}"/>
    <dgm:cxn modelId="{A7C4A00F-4EC1-4802-8063-E4CB74CBCBFF}" srcId="{1CC7DF9E-9781-4844-AD10-4BCCEB449D10}" destId="{16BE9F8A-590C-4D62-A22F-BDB5E06BCB46}" srcOrd="3" destOrd="0" parTransId="{146535A0-30F6-4946-BB2B-F036DF7ACC75}" sibTransId="{7CA19FF6-466E-4B4C-96FB-81448C66E1F3}"/>
    <dgm:cxn modelId="{878AE8E2-62E8-4AD5-A3CF-9ABF0E693B8A}" type="presOf" srcId="{62830AA1-D464-4162-BF7C-296600A35E37}" destId="{CBEB4188-A941-4EF6-A29C-E78DE87A125B}" srcOrd="0" destOrd="0" presId="urn:microsoft.com/office/officeart/2005/8/layout/default"/>
    <dgm:cxn modelId="{34F3F907-E0AC-4223-B8D4-AA389057DB6E}" type="presOf" srcId="{5755B39E-F7EA-48C3-84CB-22B24D3B0A0D}" destId="{F1F531F8-14D4-413D-BAD2-1E837CDEF2B1}" srcOrd="0" destOrd="0" presId="urn:microsoft.com/office/officeart/2005/8/layout/default"/>
    <dgm:cxn modelId="{699E132E-274D-44FD-814A-27B412623ED2}" srcId="{1CC7DF9E-9781-4844-AD10-4BCCEB449D10}" destId="{C055F0D3-F174-4C71-8688-5CAD9DBDE1C6}" srcOrd="13" destOrd="0" parTransId="{20B82179-6D8D-487D-97A7-4740C48B9A84}" sibTransId="{3C098E4C-9ACB-4FDD-A2C2-D6471C4B6A28}"/>
    <dgm:cxn modelId="{19E5A03F-1EAC-44B9-A096-458254414175}" srcId="{1CC7DF9E-9781-4844-AD10-4BCCEB449D10}" destId="{AA47ED5C-A9B7-4EA6-9EA9-68CB69D882D9}" srcOrd="7" destOrd="0" parTransId="{0D67DF9E-79D4-4F63-BDFA-BB7CC9B85911}" sibTransId="{9D3EA9D2-E4EA-4A68-815B-6E7F91252D95}"/>
    <dgm:cxn modelId="{88AB1048-C800-4445-AD64-DAF2A56F2E38}" srcId="{1CC7DF9E-9781-4844-AD10-4BCCEB449D10}" destId="{AE119FBD-F845-4E30-A8C7-47767961DC9A}" srcOrd="11" destOrd="0" parTransId="{CE4A8B39-7278-4FCC-96DF-76D92A90D364}" sibTransId="{67D22415-90E6-4C20-8FFE-6A0722E23907}"/>
    <dgm:cxn modelId="{72B2CB63-CA65-4765-8789-64677FF0669F}" srcId="{1CC7DF9E-9781-4844-AD10-4BCCEB449D10}" destId="{0FA48566-F6F9-40FE-AED2-DE33B3B6FADB}" srcOrd="2" destOrd="0" parTransId="{B49CD954-9806-42DE-B4E2-2B0C62F5883C}" sibTransId="{6F1FC4A6-DBA8-467A-8133-9E16F703AC3B}"/>
    <dgm:cxn modelId="{5380F8FE-F34D-43BE-B148-10831FDE3BF7}" type="presOf" srcId="{CA349ADA-711D-45AF-8E39-6536DF3330EF}" destId="{240F12A9-B92C-4834-9349-E3FCF65CCE71}" srcOrd="0" destOrd="0" presId="urn:microsoft.com/office/officeart/2005/8/layout/default"/>
    <dgm:cxn modelId="{5191B5AE-50CA-419A-9274-AC97C82D0C51}" srcId="{1CC7DF9E-9781-4844-AD10-4BCCEB449D10}" destId="{E25DA351-9089-4A7B-8F01-5249A7BA321E}" srcOrd="5" destOrd="0" parTransId="{7C0ECCF6-5553-4DBD-927A-A8B61186C87C}" sibTransId="{886A5327-7CD9-43B6-BC81-C050DDC02FCC}"/>
    <dgm:cxn modelId="{001DB99A-4358-4DD5-858D-23E54852A803}" type="presOf" srcId="{16BE9F8A-590C-4D62-A22F-BDB5E06BCB46}" destId="{35E66810-5387-4558-8B6F-C83503ADBCF5}" srcOrd="0" destOrd="0" presId="urn:microsoft.com/office/officeart/2005/8/layout/default"/>
    <dgm:cxn modelId="{60D7EC9F-E7AD-4372-AD7C-462F8D675082}" type="presOf" srcId="{FA09B282-04BA-4570-A32E-42A69F11D53B}" destId="{8EB86ECA-E570-4A6D-B580-976D5AB6A83C}" srcOrd="0" destOrd="0" presId="urn:microsoft.com/office/officeart/2005/8/layout/default"/>
    <dgm:cxn modelId="{4C4D0DAC-E9B3-4B4E-A797-D61347C3073B}" srcId="{1CC7DF9E-9781-4844-AD10-4BCCEB449D10}" destId="{CA349ADA-711D-45AF-8E39-6536DF3330EF}" srcOrd="10" destOrd="0" parTransId="{A21D9A4D-1932-4ECE-B7CB-5AA9F10F28B0}" sibTransId="{99354F65-37CC-43DE-AAC6-1B2BC4098369}"/>
    <dgm:cxn modelId="{22E42649-AE4B-4F65-B82B-4068D19D4E40}" type="presOf" srcId="{E25DA351-9089-4A7B-8F01-5249A7BA321E}" destId="{404469CC-DB03-4283-985E-24E141D90678}" srcOrd="0" destOrd="0" presId="urn:microsoft.com/office/officeart/2005/8/layout/default"/>
    <dgm:cxn modelId="{781CA3C2-3DAD-4993-8F87-3DB4BF2D7CF9}" type="presOf" srcId="{0FA48566-F6F9-40FE-AED2-DE33B3B6FADB}" destId="{79D0EA27-2BEE-4056-8B54-0351B10D63F6}" srcOrd="0" destOrd="0" presId="urn:microsoft.com/office/officeart/2005/8/layout/default"/>
    <dgm:cxn modelId="{3CB55BB7-2A50-47B4-AE26-203BF1CD5866}" srcId="{1CC7DF9E-9781-4844-AD10-4BCCEB449D10}" destId="{62830AA1-D464-4162-BF7C-296600A35E37}" srcOrd="12" destOrd="0" parTransId="{C723F13C-8897-4077-9077-E99316E32774}" sibTransId="{14EA9FBA-BC72-4341-9420-D0DD486721B3}"/>
    <dgm:cxn modelId="{131DAF2F-0CAB-4AA5-A54B-C166D8DF2103}" type="presOf" srcId="{1CC7DF9E-9781-4844-AD10-4BCCEB449D10}" destId="{84763727-15A9-4DEB-B31E-115A437182EA}" srcOrd="0" destOrd="0" presId="urn:microsoft.com/office/officeart/2005/8/layout/default"/>
    <dgm:cxn modelId="{95201292-F86A-416D-A253-18080E3273F7}" srcId="{1CC7DF9E-9781-4844-AD10-4BCCEB449D10}" destId="{23B5D1B3-D0D8-45A9-8AB4-43F22C32225F}" srcOrd="1" destOrd="0" parTransId="{B6B598A3-6634-41CA-8B7F-B09237B5B32F}" sibTransId="{CDB0C964-67ED-4704-9D16-3D874AF5533C}"/>
    <dgm:cxn modelId="{DBFE123E-E452-42ED-A920-9905FF223DA1}" srcId="{1CC7DF9E-9781-4844-AD10-4BCCEB449D10}" destId="{5755B39E-F7EA-48C3-84CB-22B24D3B0A0D}" srcOrd="6" destOrd="0" parTransId="{9D1B7FF1-1C96-452D-8673-9183801B9343}" sibTransId="{5151932B-7954-4CBA-AE90-96FCD8CBE5E3}"/>
    <dgm:cxn modelId="{8986E357-BF04-4AAA-B84D-0E7148646042}" srcId="{1CC7DF9E-9781-4844-AD10-4BCCEB449D10}" destId="{FA09B282-04BA-4570-A32E-42A69F11D53B}" srcOrd="8" destOrd="0" parTransId="{6762CC57-25A1-464F-82DB-37ACEE0DB7EA}" sibTransId="{A458AD2A-1623-43B9-8140-93C800B36844}"/>
    <dgm:cxn modelId="{A5245F7A-4CB6-41F3-897B-E3735C62244D}" srcId="{1CC7DF9E-9781-4844-AD10-4BCCEB449D10}" destId="{41026636-8180-49FC-94F8-D4787B1EE1F3}" srcOrd="4" destOrd="0" parTransId="{C8057F4E-FF56-4FDD-BBBA-B95856D1095E}" sibTransId="{737FC71A-00CB-4559-8591-5C928891C7D0}"/>
    <dgm:cxn modelId="{C7C113EA-C771-4D83-9C6E-281A1AD94776}" type="presOf" srcId="{AE119FBD-F845-4E30-A8C7-47767961DC9A}" destId="{38375580-845F-4D0C-A101-5DC856916AF8}" srcOrd="0" destOrd="0" presId="urn:microsoft.com/office/officeart/2005/8/layout/default"/>
    <dgm:cxn modelId="{2754F5F9-7B0C-4332-9728-AB207037DD29}" type="presParOf" srcId="{84763727-15A9-4DEB-B31E-115A437182EA}" destId="{49D8C2E5-51AF-449C-B773-05E426D4AB05}" srcOrd="0" destOrd="0" presId="urn:microsoft.com/office/officeart/2005/8/layout/default"/>
    <dgm:cxn modelId="{3A0993AF-E206-415B-BAD9-AE8D3818F496}" type="presParOf" srcId="{84763727-15A9-4DEB-B31E-115A437182EA}" destId="{13093C42-66AE-4400-9F6E-67A33016A720}" srcOrd="1" destOrd="0" presId="urn:microsoft.com/office/officeart/2005/8/layout/default"/>
    <dgm:cxn modelId="{3388986E-8906-47EA-9A70-ECCB05AAAAA4}" type="presParOf" srcId="{84763727-15A9-4DEB-B31E-115A437182EA}" destId="{63BB676B-9E95-48F1-8614-264DE82619E0}" srcOrd="2" destOrd="0" presId="urn:microsoft.com/office/officeart/2005/8/layout/default"/>
    <dgm:cxn modelId="{27353635-3600-4002-A4B4-07826E524F9D}" type="presParOf" srcId="{84763727-15A9-4DEB-B31E-115A437182EA}" destId="{5787F4F1-3F9E-436C-9541-E4C1339A96C7}" srcOrd="3" destOrd="0" presId="urn:microsoft.com/office/officeart/2005/8/layout/default"/>
    <dgm:cxn modelId="{3B558F08-0552-4328-8548-6A91E63FBC26}" type="presParOf" srcId="{84763727-15A9-4DEB-B31E-115A437182EA}" destId="{79D0EA27-2BEE-4056-8B54-0351B10D63F6}" srcOrd="4" destOrd="0" presId="urn:microsoft.com/office/officeart/2005/8/layout/default"/>
    <dgm:cxn modelId="{B8B71BC3-B3D6-4CC9-B04D-8A509F5D23AB}" type="presParOf" srcId="{84763727-15A9-4DEB-B31E-115A437182EA}" destId="{8F375779-A1EC-4F2D-A784-BB3C8EB2D304}" srcOrd="5" destOrd="0" presId="urn:microsoft.com/office/officeart/2005/8/layout/default"/>
    <dgm:cxn modelId="{8534A647-D0CB-4223-B7AA-564A31A4A734}" type="presParOf" srcId="{84763727-15A9-4DEB-B31E-115A437182EA}" destId="{35E66810-5387-4558-8B6F-C83503ADBCF5}" srcOrd="6" destOrd="0" presId="urn:microsoft.com/office/officeart/2005/8/layout/default"/>
    <dgm:cxn modelId="{9D6EA7A8-8CBC-427B-AB42-FA6F7E4FAD42}" type="presParOf" srcId="{84763727-15A9-4DEB-B31E-115A437182EA}" destId="{E0B4754A-35DC-48CD-A87C-D0518D8F5CAC}" srcOrd="7" destOrd="0" presId="urn:microsoft.com/office/officeart/2005/8/layout/default"/>
    <dgm:cxn modelId="{8440EDB2-2BCA-4089-8961-5AA0C214EEDD}" type="presParOf" srcId="{84763727-15A9-4DEB-B31E-115A437182EA}" destId="{502F3D4A-833B-4061-BB51-373B65D00784}" srcOrd="8" destOrd="0" presId="urn:microsoft.com/office/officeart/2005/8/layout/default"/>
    <dgm:cxn modelId="{4F58B499-5BD5-4C08-8CEE-88BD9ED87D14}" type="presParOf" srcId="{84763727-15A9-4DEB-B31E-115A437182EA}" destId="{EFE93FD9-B30B-4882-807E-1B44C4E3142B}" srcOrd="9" destOrd="0" presId="urn:microsoft.com/office/officeart/2005/8/layout/default"/>
    <dgm:cxn modelId="{864C26E7-40BD-4AF1-9D2D-DC7B270AABE4}" type="presParOf" srcId="{84763727-15A9-4DEB-B31E-115A437182EA}" destId="{404469CC-DB03-4283-985E-24E141D90678}" srcOrd="10" destOrd="0" presId="urn:microsoft.com/office/officeart/2005/8/layout/default"/>
    <dgm:cxn modelId="{C5EB096A-3E8E-4E96-A860-4EE1512DC43D}" type="presParOf" srcId="{84763727-15A9-4DEB-B31E-115A437182EA}" destId="{0EACF3F3-E0C3-4B36-88E9-64EC261EF129}" srcOrd="11" destOrd="0" presId="urn:microsoft.com/office/officeart/2005/8/layout/default"/>
    <dgm:cxn modelId="{E33E6013-830F-48FD-BD01-7F17AAEAA8D6}" type="presParOf" srcId="{84763727-15A9-4DEB-B31E-115A437182EA}" destId="{F1F531F8-14D4-413D-BAD2-1E837CDEF2B1}" srcOrd="12" destOrd="0" presId="urn:microsoft.com/office/officeart/2005/8/layout/default"/>
    <dgm:cxn modelId="{34E1E75D-ECCA-4655-BD3E-8BEC1595A4DD}" type="presParOf" srcId="{84763727-15A9-4DEB-B31E-115A437182EA}" destId="{28067019-B82D-4027-B0B1-936B06FA90E6}" srcOrd="13" destOrd="0" presId="urn:microsoft.com/office/officeart/2005/8/layout/default"/>
    <dgm:cxn modelId="{5C70A5F0-1E59-4D49-94B5-55A01EDCEFDF}" type="presParOf" srcId="{84763727-15A9-4DEB-B31E-115A437182EA}" destId="{55EFCA6A-1829-4160-8357-D8AC08CDDC06}" srcOrd="14" destOrd="0" presId="urn:microsoft.com/office/officeart/2005/8/layout/default"/>
    <dgm:cxn modelId="{1CF70CDF-9E33-4E5A-91F1-10312737C036}" type="presParOf" srcId="{84763727-15A9-4DEB-B31E-115A437182EA}" destId="{E082F79C-3046-4565-AF00-15BF039BAA3C}" srcOrd="15" destOrd="0" presId="urn:microsoft.com/office/officeart/2005/8/layout/default"/>
    <dgm:cxn modelId="{151E2E60-1EFA-4FEB-891A-B9CA8F76C95F}" type="presParOf" srcId="{84763727-15A9-4DEB-B31E-115A437182EA}" destId="{8EB86ECA-E570-4A6D-B580-976D5AB6A83C}" srcOrd="16" destOrd="0" presId="urn:microsoft.com/office/officeart/2005/8/layout/default"/>
    <dgm:cxn modelId="{67C0D0F1-5F65-4A81-A155-A244BBEAE8D3}" type="presParOf" srcId="{84763727-15A9-4DEB-B31E-115A437182EA}" destId="{E5202359-7588-40B4-95BD-5DF1669806E7}" srcOrd="17" destOrd="0" presId="urn:microsoft.com/office/officeart/2005/8/layout/default"/>
    <dgm:cxn modelId="{2CABD4E1-00C0-4648-820C-D52CF2471C15}" type="presParOf" srcId="{84763727-15A9-4DEB-B31E-115A437182EA}" destId="{6388916A-29A2-49EA-82D1-6F747F339B2C}" srcOrd="18" destOrd="0" presId="urn:microsoft.com/office/officeart/2005/8/layout/default"/>
    <dgm:cxn modelId="{12576F97-8FEF-453C-B0B1-9DCDF3197951}" type="presParOf" srcId="{84763727-15A9-4DEB-B31E-115A437182EA}" destId="{48E667FA-3923-4213-94D2-BD3094B6A3D5}" srcOrd="19" destOrd="0" presId="urn:microsoft.com/office/officeart/2005/8/layout/default"/>
    <dgm:cxn modelId="{38CF9EBB-6703-4571-94A1-B982891F33F9}" type="presParOf" srcId="{84763727-15A9-4DEB-B31E-115A437182EA}" destId="{240F12A9-B92C-4834-9349-E3FCF65CCE71}" srcOrd="20" destOrd="0" presId="urn:microsoft.com/office/officeart/2005/8/layout/default"/>
    <dgm:cxn modelId="{10EB6068-A244-48F1-A87D-F90563F5AF6C}" type="presParOf" srcId="{84763727-15A9-4DEB-B31E-115A437182EA}" destId="{141BBEED-252F-41F6-8E1B-57CD2365536F}" srcOrd="21" destOrd="0" presId="urn:microsoft.com/office/officeart/2005/8/layout/default"/>
    <dgm:cxn modelId="{183B64A0-5434-4275-8AE3-8F69564B0ECC}" type="presParOf" srcId="{84763727-15A9-4DEB-B31E-115A437182EA}" destId="{38375580-845F-4D0C-A101-5DC856916AF8}" srcOrd="22" destOrd="0" presId="urn:microsoft.com/office/officeart/2005/8/layout/default"/>
    <dgm:cxn modelId="{990312AF-D8BC-4DFE-999A-D5829136ABA2}" type="presParOf" srcId="{84763727-15A9-4DEB-B31E-115A437182EA}" destId="{CEB8CA5D-FD02-481D-A081-2C8794D095F7}" srcOrd="23" destOrd="0" presId="urn:microsoft.com/office/officeart/2005/8/layout/default"/>
    <dgm:cxn modelId="{48025F56-11F0-4331-B332-9521A3C40889}" type="presParOf" srcId="{84763727-15A9-4DEB-B31E-115A437182EA}" destId="{CBEB4188-A941-4EF6-A29C-E78DE87A125B}" srcOrd="24" destOrd="0" presId="urn:microsoft.com/office/officeart/2005/8/layout/default"/>
    <dgm:cxn modelId="{2C5AA255-E520-49FA-85F9-BDA32B8C450A}" type="presParOf" srcId="{84763727-15A9-4DEB-B31E-115A437182EA}" destId="{268E9DB4-4A6A-44B3-9870-909AD746CE7E}" srcOrd="25" destOrd="0" presId="urn:microsoft.com/office/officeart/2005/8/layout/default"/>
    <dgm:cxn modelId="{A6DE1ADA-21BF-4AD6-BF48-F3D905967B14}" type="presParOf" srcId="{84763727-15A9-4DEB-B31E-115A437182EA}" destId="{0573ACDD-52C6-4E5F-8877-BD13A797EEF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C2E5-51AF-449C-B773-05E426D4AB05}">
      <dsp:nvSpPr>
        <dsp:cNvPr id="0" name=""/>
        <dsp:cNvSpPr/>
      </dsp:nvSpPr>
      <dsp:spPr>
        <a:xfrm>
          <a:off x="2584" y="364752"/>
          <a:ext cx="2050070" cy="12300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Середня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віддаль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- 149.6×106 км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4" y="364752"/>
        <a:ext cx="2050070" cy="1230042"/>
      </dsp:txXfrm>
    </dsp:sp>
    <dsp:sp modelId="{63BB676B-9E95-48F1-8614-264DE82619E0}">
      <dsp:nvSpPr>
        <dsp:cNvPr id="0" name=""/>
        <dsp:cNvSpPr/>
      </dsp:nvSpPr>
      <dsp:spPr>
        <a:xfrm>
          <a:off x="2257661" y="364752"/>
          <a:ext cx="2050070" cy="12300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Середня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віддаль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центру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Чумацького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Шляху - 2.5×1017 км (26,000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світлових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661" y="364752"/>
        <a:ext cx="2050070" cy="1230042"/>
      </dsp:txXfrm>
    </dsp:sp>
    <dsp:sp modelId="{79D0EA27-2BEE-4056-8B54-0351B10D63F6}">
      <dsp:nvSpPr>
        <dsp:cNvPr id="0" name=""/>
        <dsp:cNvSpPr/>
      </dsp:nvSpPr>
      <dsp:spPr>
        <a:xfrm>
          <a:off x="4512739" y="364752"/>
          <a:ext cx="2050070" cy="12300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Галактичний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- 2.26×108 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2739" y="364752"/>
        <a:ext cx="2050070" cy="1230042"/>
      </dsp:txXfrm>
    </dsp:sp>
    <dsp:sp modelId="{35E66810-5387-4558-8B6F-C83503ADBCF5}">
      <dsp:nvSpPr>
        <dsp:cNvPr id="0" name=""/>
        <dsp:cNvSpPr/>
      </dsp:nvSpPr>
      <dsp:spPr>
        <a:xfrm>
          <a:off x="6767817" y="364752"/>
          <a:ext cx="2050070" cy="1230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Швидкість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- 217 км/с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7817" y="364752"/>
        <a:ext cx="2050070" cy="1230042"/>
      </dsp:txXfrm>
    </dsp:sp>
    <dsp:sp modelId="{502F3D4A-833B-4061-BB51-373B65D00784}">
      <dsp:nvSpPr>
        <dsp:cNvPr id="0" name=""/>
        <dsp:cNvSpPr/>
      </dsp:nvSpPr>
      <dsp:spPr>
        <a:xfrm>
          <a:off x="2584" y="1799802"/>
          <a:ext cx="2050070" cy="123004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Діаметр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- 1.392×106 км (109 ×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4" y="1799802"/>
        <a:ext cx="2050070" cy="1230042"/>
      </dsp:txXfrm>
    </dsp:sp>
    <dsp:sp modelId="{404469CC-DB03-4283-985E-24E141D90678}">
      <dsp:nvSpPr>
        <dsp:cNvPr id="0" name=""/>
        <dsp:cNvSpPr/>
      </dsp:nvSpPr>
      <dsp:spPr>
        <a:xfrm>
          <a:off x="2257661" y="1799802"/>
          <a:ext cx="2050070" cy="12300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Площа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- 6.09 × 1012 км² (11,900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Земних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661" y="1799802"/>
        <a:ext cx="2050070" cy="1230042"/>
      </dsp:txXfrm>
    </dsp:sp>
    <dsp:sp modelId="{F1F531F8-14D4-413D-BAD2-1E837CDEF2B1}">
      <dsp:nvSpPr>
        <dsp:cNvPr id="0" name=""/>
        <dsp:cNvSpPr/>
      </dsp:nvSpPr>
      <dsp:spPr>
        <a:xfrm>
          <a:off x="4512739" y="1799802"/>
          <a:ext cx="2050070" cy="12300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Об'єм	1.41 × 1018 км³ (1,300,000 Земних)</a:t>
          </a:r>
          <a:endParaRPr lang="ru-RU" sz="1600" b="1" i="1" kern="1200">
            <a:latin typeface="Times New Roman" pitchFamily="18" charset="0"/>
            <a:cs typeface="Times New Roman" pitchFamily="18" charset="0"/>
          </a:endParaRPr>
        </a:p>
      </dsp:txBody>
      <dsp:txXfrm>
        <a:off x="4512739" y="1799802"/>
        <a:ext cx="2050070" cy="1230042"/>
      </dsp:txXfrm>
    </dsp:sp>
    <dsp:sp modelId="{55EFCA6A-1829-4160-8357-D8AC08CDDC06}">
      <dsp:nvSpPr>
        <dsp:cNvPr id="0" name=""/>
        <dsp:cNvSpPr/>
      </dsp:nvSpPr>
      <dsp:spPr>
        <a:xfrm>
          <a:off x="6767817" y="1799802"/>
          <a:ext cx="2050070" cy="12300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Маса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	1.9891 × 1030 кг (332,950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Земних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7817" y="1799802"/>
        <a:ext cx="2050070" cy="1230042"/>
      </dsp:txXfrm>
    </dsp:sp>
    <dsp:sp modelId="{8EB86ECA-E570-4A6D-B580-976D5AB6A83C}">
      <dsp:nvSpPr>
        <dsp:cNvPr id="0" name=""/>
        <dsp:cNvSpPr/>
      </dsp:nvSpPr>
      <dsp:spPr>
        <a:xfrm>
          <a:off x="2584" y="3240362"/>
          <a:ext cx="2050070" cy="1230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Густина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- 1.408 г/см³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4" y="3240362"/>
        <a:ext cx="2050070" cy="1230042"/>
      </dsp:txXfrm>
    </dsp:sp>
    <dsp:sp modelId="{6388916A-29A2-49EA-82D1-6F747F339B2C}">
      <dsp:nvSpPr>
        <dsp:cNvPr id="0" name=""/>
        <dsp:cNvSpPr/>
      </dsp:nvSpPr>
      <dsp:spPr>
        <a:xfrm>
          <a:off x="2257661" y="3234851"/>
          <a:ext cx="2050070" cy="123004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Поверхневе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тяжіння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) - 273.95 м/с-2(27.9 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g)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661" y="3234851"/>
        <a:ext cx="2050070" cy="1230042"/>
      </dsp:txXfrm>
    </dsp:sp>
    <dsp:sp modelId="{240F12A9-B92C-4834-9349-E3FCF65CCE71}">
      <dsp:nvSpPr>
        <dsp:cNvPr id="0" name=""/>
        <dsp:cNvSpPr/>
      </dsp:nvSpPr>
      <dsp:spPr>
        <a:xfrm>
          <a:off x="4512739" y="3234851"/>
          <a:ext cx="2050070" cy="12300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Друга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космічна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швидкість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- 617.54 км/с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2739" y="3234851"/>
        <a:ext cx="2050070" cy="1230042"/>
      </dsp:txXfrm>
    </dsp:sp>
    <dsp:sp modelId="{38375580-845F-4D0C-A101-5DC856916AF8}">
      <dsp:nvSpPr>
        <dsp:cNvPr id="0" name=""/>
        <dsp:cNvSpPr/>
      </dsp:nvSpPr>
      <dsp:spPr>
        <a:xfrm>
          <a:off x="6696741" y="3240362"/>
          <a:ext cx="2050070" cy="12300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Температура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5780 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K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741" y="3240362"/>
        <a:ext cx="2050070" cy="1230042"/>
      </dsp:txXfrm>
    </dsp:sp>
    <dsp:sp modelId="{CBEB4188-A941-4EF6-A29C-E78DE87A125B}">
      <dsp:nvSpPr>
        <dsp:cNvPr id="0" name=""/>
        <dsp:cNvSpPr/>
      </dsp:nvSpPr>
      <dsp:spPr>
        <a:xfrm>
          <a:off x="2257661" y="4669900"/>
          <a:ext cx="2050070" cy="12300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Температура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корони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5 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MK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661" y="4669900"/>
        <a:ext cx="2050070" cy="1230042"/>
      </dsp:txXfrm>
    </dsp:sp>
    <dsp:sp modelId="{0573ACDD-52C6-4E5F-8877-BD13A797EEF1}">
      <dsp:nvSpPr>
        <dsp:cNvPr id="0" name=""/>
        <dsp:cNvSpPr/>
      </dsp:nvSpPr>
      <dsp:spPr>
        <a:xfrm>
          <a:off x="4512739" y="4669900"/>
          <a:ext cx="2050070" cy="1230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Температура ядра ~13.6 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MK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2739" y="4669900"/>
        <a:ext cx="2050070" cy="1230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3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6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8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6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8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9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7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D3A3-8F0D-4CFE-9A30-91BE787C5E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09BB-5BAA-431C-B2AC-528ACC90D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2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3432" r="7690" b="16692"/>
          <a:stretch/>
        </p:blipFill>
        <p:spPr bwMode="auto">
          <a:xfrm>
            <a:off x="-244536" y="13107"/>
            <a:ext cx="9405469" cy="687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Сонце</a:t>
            </a:r>
            <a:endParaRPr lang="ru-RU" sz="72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3264"/>
            <a:ext cx="496855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Сонце —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планетної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найбільшими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 планет, тому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притягання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є головною силою,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керує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Сонце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колосальне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посилає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напрямках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тепла і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Всесвіті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Сонце — просто зоря,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сама, як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1"/>
            <a:ext cx="338437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6918"/>
            <a:ext cx="3384376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19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05156103"/>
              </p:ext>
            </p:extLst>
          </p:nvPr>
        </p:nvGraphicFramePr>
        <p:xfrm>
          <a:off x="107504" y="332656"/>
          <a:ext cx="88204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82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Температура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підрахунками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становить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6000 К,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сягає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градусів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високій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Сонце,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газоподібному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Сонце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космічному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Подібно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небесних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й за 27,275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земної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оберт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спектрі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речовині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водню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друге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гелій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Разом вони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98%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центру Галактики.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становить 250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секунду. За роки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Сонце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обійшло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Чумацького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Шляху.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центру Галактики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250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земних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підрахувати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і становить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мільярдів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Як для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небагато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Сонце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«молода» зоря.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4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49694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фотосферою)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виокремлюють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структурні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ядро —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термоядерні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простягається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173 тис. км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центру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променистого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переносу,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шарів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простягається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ядра до 494 тис. км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центру.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конвективна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зона,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конвекції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розпеченого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газу, і яка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простягається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видимої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2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565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433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чудових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періодичні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регулярні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проявів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плями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магнітним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полем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зниженою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температурою,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спалахи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могутні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швидкі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вибухові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всю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атмосферу над активною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областю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волокна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плазменні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магнітному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витягнутих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сотень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волоконоподібних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структур. Коли волокна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видимий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край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лімб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грандіозні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масштабах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спокійні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протуберанці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багатою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розмаїтістю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форм і СКП-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адною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структурою.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корональні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міжпланетний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магнітним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полем.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своєрідні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викидається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високошвидкісний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заряджених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часток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3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Атмосфера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діапазонах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проходженню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електромагнітного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космосу.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видимій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спектру,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атмосфера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прозора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викривлюватись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коливаннями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Тому,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чітке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ультрафіолетове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рентгенівське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точно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сонячну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сталу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аеростатів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ракет,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супутників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станцій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позаатмосферні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проведені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другим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штучним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супутником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«Спутник-2» в 1957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проводились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діапазонах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 до 120 ангстрем,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виділялись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металічних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фільтрів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В 1959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досліді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сонячний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іонних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пасток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«Луна-1» і «Луна-2».Першими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космічними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апаратами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створеними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досліджували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сонячний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супутники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Піонер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з номерами 5—9,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запущені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1960 і 1968 роками.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супутники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обертались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орбіти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виконували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Піонер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передаючи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1983 року.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Сонце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99,87%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густина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1,4 г/см³,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густині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води Мертвого моря.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секунду Сонце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випромінює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100 000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виробило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всю свою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енерговитрата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2×10-4 Вт/кг,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ж, як у купи гнилого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1947 року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півкулі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весь час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становила 300 000 км, а ширина — 145 000 км.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36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розгледіти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оком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час заходу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корелюють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собою.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десятих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1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870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Сонце</vt:lpstr>
      <vt:lpstr>Презентация PowerPoint</vt:lpstr>
      <vt:lpstr>Презентация PowerPoint</vt:lpstr>
      <vt:lpstr>Презентация PowerPoint</vt:lpstr>
      <vt:lpstr>Структура</vt:lpstr>
      <vt:lpstr>Презентация PowerPoint</vt:lpstr>
      <vt:lpstr>Презентация PowerPoint</vt:lpstr>
      <vt:lpstr>Космічні дослідження Сонця </vt:lpstr>
      <vt:lpstr>Цікаві факти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6</cp:revision>
  <dcterms:created xsi:type="dcterms:W3CDTF">2015-04-14T16:37:57Z</dcterms:created>
  <dcterms:modified xsi:type="dcterms:W3CDTF">2015-04-14T17:29:13Z</dcterms:modified>
</cp:coreProperties>
</file>