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74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uk-UA" smtClean="0"/>
                      <a:t>31%</a:t>
                    </a:r>
                    <a:endParaRPr lang="uk-UA" dirty="0"/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uk-UA" smtClean="0"/>
                      <a:t>37%</a:t>
                    </a:r>
                    <a:endParaRPr lang="uk-UA" dirty="0"/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uk-UA" smtClean="0"/>
                      <a:t>13%</a:t>
                    </a:r>
                    <a:endParaRPr lang="uk-UA" dirty="0"/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uk-UA" smtClean="0"/>
                      <a:t>14%</a:t>
                    </a:r>
                    <a:endParaRPr lang="uk-UA" dirty="0"/>
                  </a:p>
                </c:rich>
              </c:tx>
              <c:showCatName val="1"/>
            </c:dLbl>
            <c:showCatName val="1"/>
            <c:showLeaderLines val="1"/>
          </c:dLbls>
          <c:cat>
            <c:strRef>
              <c:f>Лист1!$A$2:$A$6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0.31000000000000005</c:v>
                </c:pt>
                <c:pt idx="1">
                  <c:v>0.37000000000000005</c:v>
                </c:pt>
                <c:pt idx="2">
                  <c:v>0.13</c:v>
                </c:pt>
                <c:pt idx="3">
                  <c:v>0.14000000000000001</c:v>
                </c:pt>
                <c:pt idx="4">
                  <c:v>5.000000000000001E-2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0EF3C-3E37-4B33-AB51-321C0564E69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2DDE5130-2D3F-44D4-A267-C426605A8BE4}">
      <dgm:prSet phldrT="[Текст]"/>
      <dgm:spPr/>
      <dgm:t>
        <a:bodyPr/>
        <a:lstStyle/>
        <a:p>
          <a:r>
            <a:rPr lang="uk-UA" dirty="0" smtClean="0"/>
            <a:t>Держава</a:t>
          </a:r>
          <a:endParaRPr lang="uk-UA" dirty="0"/>
        </a:p>
      </dgm:t>
    </dgm:pt>
    <dgm:pt modelId="{1364A30D-E810-4D27-866A-771BBB7746A7}" type="parTrans" cxnId="{6AB5EFB3-88FB-4D93-AAF5-22D80E8DED6B}">
      <dgm:prSet/>
      <dgm:spPr/>
      <dgm:t>
        <a:bodyPr/>
        <a:lstStyle/>
        <a:p>
          <a:endParaRPr lang="uk-UA"/>
        </a:p>
      </dgm:t>
    </dgm:pt>
    <dgm:pt modelId="{D27E87EB-A57E-4430-AB42-1453CFFEC54F}" type="sibTrans" cxnId="{6AB5EFB3-88FB-4D93-AAF5-22D80E8DED6B}">
      <dgm:prSet/>
      <dgm:spPr/>
      <dgm:t>
        <a:bodyPr/>
        <a:lstStyle/>
        <a:p>
          <a:endParaRPr lang="uk-UA"/>
        </a:p>
      </dgm:t>
    </dgm:pt>
    <dgm:pt modelId="{137E9985-B80C-41DA-9357-A5EDE35FCD14}">
      <dgm:prSet phldrT="[Текст]"/>
      <dgm:spPr/>
      <dgm:t>
        <a:bodyPr/>
        <a:lstStyle/>
        <a:p>
          <a:r>
            <a:rPr lang="uk-UA" b="0" i="0" dirty="0" smtClean="0"/>
            <a:t>Росія</a:t>
          </a:r>
          <a:endParaRPr lang="uk-UA" dirty="0"/>
        </a:p>
      </dgm:t>
    </dgm:pt>
    <dgm:pt modelId="{F438BB3A-CA58-49D1-B041-21C82814399E}" type="parTrans" cxnId="{388EFA0F-91EA-41C1-8C7E-4DDF9512F8C1}">
      <dgm:prSet/>
      <dgm:spPr/>
      <dgm:t>
        <a:bodyPr/>
        <a:lstStyle/>
        <a:p>
          <a:endParaRPr lang="uk-UA"/>
        </a:p>
      </dgm:t>
    </dgm:pt>
    <dgm:pt modelId="{543F955C-32CB-4542-B01B-9BC34FB65026}" type="sibTrans" cxnId="{388EFA0F-91EA-41C1-8C7E-4DDF9512F8C1}">
      <dgm:prSet/>
      <dgm:spPr/>
      <dgm:t>
        <a:bodyPr/>
        <a:lstStyle/>
        <a:p>
          <a:endParaRPr lang="uk-UA"/>
        </a:p>
      </dgm:t>
    </dgm:pt>
    <dgm:pt modelId="{B699C994-2831-488B-9B96-8C82C4FFF2D5}">
      <dgm:prSet phldrT="[Текст]"/>
      <dgm:spPr/>
      <dgm:t>
        <a:bodyPr/>
        <a:lstStyle/>
        <a:p>
          <a:r>
            <a:rPr lang="uk-UA" dirty="0" smtClean="0"/>
            <a:t>США</a:t>
          </a:r>
          <a:endParaRPr lang="uk-UA" dirty="0"/>
        </a:p>
      </dgm:t>
    </dgm:pt>
    <dgm:pt modelId="{5327AAE4-E41C-491B-A609-298201F86F17}" type="parTrans" cxnId="{8C0067E5-430C-4D55-B74E-86F8E72F647B}">
      <dgm:prSet/>
      <dgm:spPr/>
      <dgm:t>
        <a:bodyPr/>
        <a:lstStyle/>
        <a:p>
          <a:endParaRPr lang="uk-UA"/>
        </a:p>
      </dgm:t>
    </dgm:pt>
    <dgm:pt modelId="{CC94CD3E-6224-4245-884C-E7D487C33610}" type="sibTrans" cxnId="{8C0067E5-430C-4D55-B74E-86F8E72F647B}">
      <dgm:prSet/>
      <dgm:spPr/>
      <dgm:t>
        <a:bodyPr/>
        <a:lstStyle/>
        <a:p>
          <a:endParaRPr lang="uk-UA"/>
        </a:p>
      </dgm:t>
    </dgm:pt>
    <dgm:pt modelId="{8E945106-5D57-4E85-9CB1-22572362C9BB}">
      <dgm:prSet phldrT="[Текст]"/>
      <dgm:spPr/>
      <dgm:t>
        <a:bodyPr/>
        <a:lstStyle/>
        <a:p>
          <a:r>
            <a:rPr lang="uk-UA" dirty="0" smtClean="0"/>
            <a:t>Кількість</a:t>
          </a:r>
          <a:endParaRPr lang="uk-UA" dirty="0"/>
        </a:p>
      </dgm:t>
    </dgm:pt>
    <dgm:pt modelId="{0A062416-1AB3-4422-B569-72F8B4CD8ABD}" type="parTrans" cxnId="{197A4169-18E4-4B70-B553-5C912DA7C033}">
      <dgm:prSet/>
      <dgm:spPr/>
      <dgm:t>
        <a:bodyPr/>
        <a:lstStyle/>
        <a:p>
          <a:endParaRPr lang="uk-UA"/>
        </a:p>
      </dgm:t>
    </dgm:pt>
    <dgm:pt modelId="{1AA560D9-1691-48B3-957D-FE1C80B0D1F1}" type="sibTrans" cxnId="{197A4169-18E4-4B70-B553-5C912DA7C033}">
      <dgm:prSet/>
      <dgm:spPr/>
      <dgm:t>
        <a:bodyPr/>
        <a:lstStyle/>
        <a:p>
          <a:endParaRPr lang="uk-UA"/>
        </a:p>
      </dgm:t>
    </dgm:pt>
    <dgm:pt modelId="{4BFCC333-A647-41DD-A97D-4A1697D23892}">
      <dgm:prSet phldrT="[Текст]"/>
      <dgm:spPr/>
      <dgm:t>
        <a:bodyPr/>
        <a:lstStyle/>
        <a:p>
          <a:r>
            <a:rPr lang="uk-UA" b="0" i="0" dirty="0" smtClean="0"/>
            <a:t>4667</a:t>
          </a:r>
          <a:endParaRPr lang="uk-UA" dirty="0"/>
        </a:p>
      </dgm:t>
    </dgm:pt>
    <dgm:pt modelId="{AB4D6CC2-B256-4C2D-BDF6-37C7CC8AE712}" type="parTrans" cxnId="{CCCB0AF1-93C0-4208-B714-D3F4D5D59B94}">
      <dgm:prSet/>
      <dgm:spPr/>
      <dgm:t>
        <a:bodyPr/>
        <a:lstStyle/>
        <a:p>
          <a:endParaRPr lang="uk-UA"/>
        </a:p>
      </dgm:t>
    </dgm:pt>
    <dgm:pt modelId="{CAF8FC31-7265-4C70-9D2E-2DB36467B7DF}" type="sibTrans" cxnId="{CCCB0AF1-93C0-4208-B714-D3F4D5D59B94}">
      <dgm:prSet/>
      <dgm:spPr/>
      <dgm:t>
        <a:bodyPr/>
        <a:lstStyle/>
        <a:p>
          <a:endParaRPr lang="uk-UA"/>
        </a:p>
      </dgm:t>
    </dgm:pt>
    <dgm:pt modelId="{5B69396B-14DA-4C74-9816-A48AD7950C14}">
      <dgm:prSet phldrT="[Текст]"/>
      <dgm:spPr/>
      <dgm:t>
        <a:bodyPr/>
        <a:lstStyle/>
        <a:p>
          <a:r>
            <a:rPr lang="uk-UA" b="0" i="0" dirty="0" smtClean="0"/>
            <a:t>3723</a:t>
          </a:r>
          <a:endParaRPr lang="uk-UA" dirty="0"/>
        </a:p>
      </dgm:t>
    </dgm:pt>
    <dgm:pt modelId="{C284FD6C-24D4-44ED-8D13-99577145183B}" type="parTrans" cxnId="{FC1E8D9C-3CF4-40C1-BF4E-D3766F11F05A}">
      <dgm:prSet/>
      <dgm:spPr/>
      <dgm:t>
        <a:bodyPr/>
        <a:lstStyle/>
        <a:p>
          <a:endParaRPr lang="uk-UA"/>
        </a:p>
      </dgm:t>
    </dgm:pt>
    <dgm:pt modelId="{A19337C3-B6F9-4609-9964-54A5A04E8512}" type="sibTrans" cxnId="{FC1E8D9C-3CF4-40C1-BF4E-D3766F11F05A}">
      <dgm:prSet/>
      <dgm:spPr/>
      <dgm:t>
        <a:bodyPr/>
        <a:lstStyle/>
        <a:p>
          <a:endParaRPr lang="uk-UA"/>
        </a:p>
      </dgm:t>
    </dgm:pt>
    <dgm:pt modelId="{257C71D9-BCD3-422D-B9C9-6A7E3DD52FAC}">
      <dgm:prSet phldrT="[Текст]"/>
      <dgm:spPr/>
      <dgm:t>
        <a:bodyPr/>
        <a:lstStyle/>
        <a:p>
          <a:r>
            <a:rPr lang="uk-UA" dirty="0" smtClean="0"/>
            <a:t>Частка</a:t>
          </a:r>
          <a:endParaRPr lang="uk-UA" dirty="0"/>
        </a:p>
      </dgm:t>
    </dgm:pt>
    <dgm:pt modelId="{C4B450EE-1FF9-4F0B-ACE5-C869ECEF0899}" type="parTrans" cxnId="{332C92F3-2334-4ED5-BABF-30A8114F8CC1}">
      <dgm:prSet/>
      <dgm:spPr/>
      <dgm:t>
        <a:bodyPr/>
        <a:lstStyle/>
        <a:p>
          <a:endParaRPr lang="uk-UA"/>
        </a:p>
      </dgm:t>
    </dgm:pt>
    <dgm:pt modelId="{84C5404F-E687-43ED-ADF3-68CD5C3D73D3}" type="sibTrans" cxnId="{332C92F3-2334-4ED5-BABF-30A8114F8CC1}">
      <dgm:prSet/>
      <dgm:spPr/>
      <dgm:t>
        <a:bodyPr/>
        <a:lstStyle/>
        <a:p>
          <a:endParaRPr lang="uk-UA"/>
        </a:p>
      </dgm:t>
    </dgm:pt>
    <dgm:pt modelId="{ADA52AC0-0ED0-497B-B52F-702793CBC01E}">
      <dgm:prSet phldrT="[Текст]"/>
      <dgm:spPr/>
      <dgm:t>
        <a:bodyPr/>
        <a:lstStyle/>
        <a:p>
          <a:r>
            <a:rPr lang="uk-UA" b="0" i="0" dirty="0" smtClean="0"/>
            <a:t>34.7%</a:t>
          </a:r>
          <a:endParaRPr lang="uk-UA" dirty="0"/>
        </a:p>
      </dgm:t>
    </dgm:pt>
    <dgm:pt modelId="{2F6BE9DD-BB0F-4CEB-84B9-B9F533794E24}" type="parTrans" cxnId="{D05EB5D9-4E46-4026-8596-D4DFDF68DD7E}">
      <dgm:prSet/>
      <dgm:spPr/>
      <dgm:t>
        <a:bodyPr/>
        <a:lstStyle/>
        <a:p>
          <a:endParaRPr lang="uk-UA"/>
        </a:p>
      </dgm:t>
    </dgm:pt>
    <dgm:pt modelId="{72C5D5B9-D1D7-4A5C-8D2C-0DCA93C0F8A9}" type="sibTrans" cxnId="{D05EB5D9-4E46-4026-8596-D4DFDF68DD7E}">
      <dgm:prSet/>
      <dgm:spPr/>
      <dgm:t>
        <a:bodyPr/>
        <a:lstStyle/>
        <a:p>
          <a:endParaRPr lang="uk-UA"/>
        </a:p>
      </dgm:t>
    </dgm:pt>
    <dgm:pt modelId="{EE23D96D-4CBB-4285-84AD-CF1504FB3C78}">
      <dgm:prSet phldrT="[Текст]"/>
      <dgm:spPr/>
      <dgm:t>
        <a:bodyPr/>
        <a:lstStyle/>
        <a:p>
          <a:r>
            <a:rPr lang="uk-UA" b="0" i="0" dirty="0" smtClean="0"/>
            <a:t>27.7%</a:t>
          </a:r>
          <a:endParaRPr lang="uk-UA" dirty="0"/>
        </a:p>
      </dgm:t>
    </dgm:pt>
    <dgm:pt modelId="{B17BADB3-6828-4CB1-8143-B58AFBB7FEC7}" type="parTrans" cxnId="{0D79A7B7-1C3C-43CB-8CEE-5875AF0CDAFF}">
      <dgm:prSet/>
      <dgm:spPr/>
      <dgm:t>
        <a:bodyPr/>
        <a:lstStyle/>
        <a:p>
          <a:endParaRPr lang="uk-UA"/>
        </a:p>
      </dgm:t>
    </dgm:pt>
    <dgm:pt modelId="{F406A9A1-B093-43E0-9005-BF79D1120B49}" type="sibTrans" cxnId="{0D79A7B7-1C3C-43CB-8CEE-5875AF0CDAFF}">
      <dgm:prSet/>
      <dgm:spPr/>
      <dgm:t>
        <a:bodyPr/>
        <a:lstStyle/>
        <a:p>
          <a:endParaRPr lang="uk-UA"/>
        </a:p>
      </dgm:t>
    </dgm:pt>
    <dgm:pt modelId="{15BC2310-2F57-402D-A94F-776E0E12897F}">
      <dgm:prSet phldrT="[Текст]"/>
      <dgm:spPr/>
      <dgm:t>
        <a:bodyPr/>
        <a:lstStyle/>
        <a:p>
          <a:r>
            <a:rPr lang="uk-UA" dirty="0" smtClean="0"/>
            <a:t>КНР</a:t>
          </a:r>
          <a:endParaRPr lang="uk-UA" dirty="0"/>
        </a:p>
      </dgm:t>
    </dgm:pt>
    <dgm:pt modelId="{979F75BA-51B1-409A-AEDF-A4E866801131}" type="parTrans" cxnId="{B9EE801B-0E40-40B9-831D-79AEE08D5507}">
      <dgm:prSet/>
      <dgm:spPr/>
      <dgm:t>
        <a:bodyPr/>
        <a:lstStyle/>
        <a:p>
          <a:endParaRPr lang="uk-UA"/>
        </a:p>
      </dgm:t>
    </dgm:pt>
    <dgm:pt modelId="{3DBDA92A-A00C-4D5B-9629-1F639FCB88AA}" type="sibTrans" cxnId="{B9EE801B-0E40-40B9-831D-79AEE08D5507}">
      <dgm:prSet/>
      <dgm:spPr/>
      <dgm:t>
        <a:bodyPr/>
        <a:lstStyle/>
        <a:p>
          <a:endParaRPr lang="uk-UA"/>
        </a:p>
      </dgm:t>
    </dgm:pt>
    <dgm:pt modelId="{837614A0-F626-4A40-A6CA-B2A278F9079E}">
      <dgm:prSet phldrT="[Текст]"/>
      <dgm:spPr/>
      <dgm:t>
        <a:bodyPr/>
        <a:lstStyle/>
        <a:p>
          <a:r>
            <a:rPr lang="uk-UA" dirty="0" smtClean="0"/>
            <a:t>Франція</a:t>
          </a:r>
          <a:endParaRPr lang="uk-UA" dirty="0"/>
        </a:p>
      </dgm:t>
    </dgm:pt>
    <dgm:pt modelId="{5E34F21F-6DAC-4ABE-B8F5-AC115D91E921}" type="parTrans" cxnId="{ED1132FB-8287-4CBE-86A8-E8787F9229BD}">
      <dgm:prSet/>
      <dgm:spPr/>
      <dgm:t>
        <a:bodyPr/>
        <a:lstStyle/>
        <a:p>
          <a:endParaRPr lang="uk-UA"/>
        </a:p>
      </dgm:t>
    </dgm:pt>
    <dgm:pt modelId="{81DC9FD1-C783-40D2-AB72-85B8929B7EA6}" type="sibTrans" cxnId="{ED1132FB-8287-4CBE-86A8-E8787F9229BD}">
      <dgm:prSet/>
      <dgm:spPr/>
      <dgm:t>
        <a:bodyPr/>
        <a:lstStyle/>
        <a:p>
          <a:endParaRPr lang="uk-UA"/>
        </a:p>
      </dgm:t>
    </dgm:pt>
    <dgm:pt modelId="{BFE36397-98C1-4CEC-BCEA-5F9E34CB801E}">
      <dgm:prSet phldrT="[Текст]"/>
      <dgm:spPr/>
      <dgm:t>
        <a:bodyPr/>
        <a:lstStyle/>
        <a:p>
          <a:r>
            <a:rPr lang="uk-UA" dirty="0" smtClean="0"/>
            <a:t>Японія</a:t>
          </a:r>
          <a:endParaRPr lang="uk-UA" dirty="0"/>
        </a:p>
      </dgm:t>
    </dgm:pt>
    <dgm:pt modelId="{CD32BBCE-A772-4ABD-865E-CF6EFA0708CB}" type="parTrans" cxnId="{4599349A-CD5B-4E16-9980-1C4D592741A4}">
      <dgm:prSet/>
      <dgm:spPr/>
      <dgm:t>
        <a:bodyPr/>
        <a:lstStyle/>
        <a:p>
          <a:endParaRPr lang="uk-UA"/>
        </a:p>
      </dgm:t>
    </dgm:pt>
    <dgm:pt modelId="{26CAD30D-AA0F-4751-B51F-D13B07249AE0}" type="sibTrans" cxnId="{4599349A-CD5B-4E16-9980-1C4D592741A4}">
      <dgm:prSet/>
      <dgm:spPr/>
      <dgm:t>
        <a:bodyPr/>
        <a:lstStyle/>
        <a:p>
          <a:endParaRPr lang="uk-UA"/>
        </a:p>
      </dgm:t>
    </dgm:pt>
    <dgm:pt modelId="{576EC64F-2AE8-48F2-B6F9-03A90CF5300B}">
      <dgm:prSet phldrT="[Текст]"/>
      <dgm:spPr/>
      <dgm:t>
        <a:bodyPr/>
        <a:lstStyle/>
        <a:p>
          <a:r>
            <a:rPr lang="uk-UA" dirty="0" smtClean="0"/>
            <a:t>Індія</a:t>
          </a:r>
          <a:endParaRPr lang="uk-UA" dirty="0"/>
        </a:p>
      </dgm:t>
    </dgm:pt>
    <dgm:pt modelId="{E8CB84A9-18B4-4AF8-A625-38D5CD080BA8}" type="parTrans" cxnId="{BB57A6D7-62B2-4B5F-A4EA-4C7E5F7A5E0C}">
      <dgm:prSet/>
      <dgm:spPr/>
      <dgm:t>
        <a:bodyPr/>
        <a:lstStyle/>
        <a:p>
          <a:endParaRPr lang="uk-UA"/>
        </a:p>
      </dgm:t>
    </dgm:pt>
    <dgm:pt modelId="{80327983-F94F-4A5B-BDD3-88F3D2DA7B7B}" type="sibTrans" cxnId="{BB57A6D7-62B2-4B5F-A4EA-4C7E5F7A5E0C}">
      <dgm:prSet/>
      <dgm:spPr/>
      <dgm:t>
        <a:bodyPr/>
        <a:lstStyle/>
        <a:p>
          <a:endParaRPr lang="uk-UA"/>
        </a:p>
      </dgm:t>
    </dgm:pt>
    <dgm:pt modelId="{B6CD759A-687F-461A-BDC6-7765AEE4024A}">
      <dgm:prSet phldrT="[Текст]"/>
      <dgm:spPr/>
      <dgm:t>
        <a:bodyPr/>
        <a:lstStyle/>
        <a:p>
          <a:r>
            <a:rPr lang="uk-UA" b="0" i="0" dirty="0" smtClean="0"/>
            <a:t>3518</a:t>
          </a:r>
          <a:endParaRPr lang="uk-UA" dirty="0"/>
        </a:p>
      </dgm:t>
    </dgm:pt>
    <dgm:pt modelId="{DB74D315-FF20-43F1-8627-692F8B63CD8F}" type="parTrans" cxnId="{EF90BBA7-5BCC-41D8-BD1E-FA0137B2E598}">
      <dgm:prSet/>
      <dgm:spPr/>
      <dgm:t>
        <a:bodyPr/>
        <a:lstStyle/>
        <a:p>
          <a:endParaRPr lang="uk-UA"/>
        </a:p>
      </dgm:t>
    </dgm:pt>
    <dgm:pt modelId="{BAB02489-F617-444D-93B8-5595CC4A0D99}" type="sibTrans" cxnId="{EF90BBA7-5BCC-41D8-BD1E-FA0137B2E598}">
      <dgm:prSet/>
      <dgm:spPr/>
      <dgm:t>
        <a:bodyPr/>
        <a:lstStyle/>
        <a:p>
          <a:endParaRPr lang="uk-UA"/>
        </a:p>
      </dgm:t>
    </dgm:pt>
    <dgm:pt modelId="{20B65B69-8201-440D-AC41-90101E95CE85}">
      <dgm:prSet phldrT="[Текст]"/>
      <dgm:spPr/>
      <dgm:t>
        <a:bodyPr/>
        <a:lstStyle/>
        <a:p>
          <a:r>
            <a:rPr lang="uk-UA" b="0" i="0" dirty="0" smtClean="0"/>
            <a:t>484</a:t>
          </a:r>
          <a:endParaRPr lang="uk-UA" dirty="0"/>
        </a:p>
      </dgm:t>
    </dgm:pt>
    <dgm:pt modelId="{577C4F2A-9DEC-400A-8F78-0A47AD32B14F}" type="parTrans" cxnId="{844E850B-D445-4FC7-871D-F424D3A2975A}">
      <dgm:prSet/>
      <dgm:spPr/>
      <dgm:t>
        <a:bodyPr/>
        <a:lstStyle/>
        <a:p>
          <a:endParaRPr lang="uk-UA"/>
        </a:p>
      </dgm:t>
    </dgm:pt>
    <dgm:pt modelId="{B615F856-0A8C-41D3-8FDF-37F651D2C55A}" type="sibTrans" cxnId="{844E850B-D445-4FC7-871D-F424D3A2975A}">
      <dgm:prSet/>
      <dgm:spPr/>
      <dgm:t>
        <a:bodyPr/>
        <a:lstStyle/>
        <a:p>
          <a:endParaRPr lang="uk-UA"/>
        </a:p>
      </dgm:t>
    </dgm:pt>
    <dgm:pt modelId="{625A35F1-FD59-41B0-AE11-EDDF11703138}">
      <dgm:prSet phldrT="[Текст]"/>
      <dgm:spPr/>
      <dgm:t>
        <a:bodyPr/>
        <a:lstStyle/>
        <a:p>
          <a:r>
            <a:rPr lang="uk-UA" b="0" i="0" dirty="0" smtClean="0"/>
            <a:t>183</a:t>
          </a:r>
          <a:endParaRPr lang="uk-UA" dirty="0"/>
        </a:p>
      </dgm:t>
    </dgm:pt>
    <dgm:pt modelId="{26811C1D-AE1B-4999-8961-BD1A74A4682A}" type="parTrans" cxnId="{9C14EF82-6D0E-4377-A9A1-6D5BBDAF7EFD}">
      <dgm:prSet/>
      <dgm:spPr/>
      <dgm:t>
        <a:bodyPr/>
        <a:lstStyle/>
        <a:p>
          <a:endParaRPr lang="uk-UA"/>
        </a:p>
      </dgm:t>
    </dgm:pt>
    <dgm:pt modelId="{71A68DFF-44EF-423A-87BD-142807B3ACCF}" type="sibTrans" cxnId="{9C14EF82-6D0E-4377-A9A1-6D5BBDAF7EFD}">
      <dgm:prSet/>
      <dgm:spPr/>
      <dgm:t>
        <a:bodyPr/>
        <a:lstStyle/>
        <a:p>
          <a:endParaRPr lang="uk-UA"/>
        </a:p>
      </dgm:t>
    </dgm:pt>
    <dgm:pt modelId="{1D2AF1C3-8183-43BB-B96C-4D9499FCA2B2}">
      <dgm:prSet phldrT="[Текст]"/>
      <dgm:spPr/>
      <dgm:t>
        <a:bodyPr/>
        <a:lstStyle/>
        <a:p>
          <a:r>
            <a:rPr lang="uk-UA" b="0" i="0" dirty="0" smtClean="0"/>
            <a:t>174</a:t>
          </a:r>
          <a:endParaRPr lang="uk-UA" dirty="0"/>
        </a:p>
      </dgm:t>
    </dgm:pt>
    <dgm:pt modelId="{4073015B-D018-45DB-890B-FB71D28665DE}" type="parTrans" cxnId="{9060F712-6C4B-4802-8A6A-B9410F5FFEA9}">
      <dgm:prSet/>
      <dgm:spPr/>
      <dgm:t>
        <a:bodyPr/>
        <a:lstStyle/>
        <a:p>
          <a:endParaRPr lang="uk-UA"/>
        </a:p>
      </dgm:t>
    </dgm:pt>
    <dgm:pt modelId="{ADA3A7DE-4B70-494D-8329-A25962ACE642}" type="sibTrans" cxnId="{9060F712-6C4B-4802-8A6A-B9410F5FFEA9}">
      <dgm:prSet/>
      <dgm:spPr/>
      <dgm:t>
        <a:bodyPr/>
        <a:lstStyle/>
        <a:p>
          <a:endParaRPr lang="uk-UA"/>
        </a:p>
      </dgm:t>
    </dgm:pt>
    <dgm:pt modelId="{EA8B8E7B-52D8-4DB0-84F6-878D5B668B26}">
      <dgm:prSet phldrT="[Текст]"/>
      <dgm:spPr/>
      <dgm:t>
        <a:bodyPr/>
        <a:lstStyle/>
        <a:p>
          <a:r>
            <a:rPr lang="uk-UA" dirty="0" smtClean="0"/>
            <a:t>Інші</a:t>
          </a:r>
          <a:endParaRPr lang="uk-UA" dirty="0"/>
        </a:p>
      </dgm:t>
    </dgm:pt>
    <dgm:pt modelId="{3D4D1F3F-0D2F-43AC-8721-3B1DAFD0E12C}" type="parTrans" cxnId="{F4E8FAE5-4754-4879-A2B3-2AB56CFA5602}">
      <dgm:prSet/>
      <dgm:spPr/>
      <dgm:t>
        <a:bodyPr/>
        <a:lstStyle/>
        <a:p>
          <a:endParaRPr lang="uk-UA"/>
        </a:p>
      </dgm:t>
    </dgm:pt>
    <dgm:pt modelId="{731202EA-AAF5-4759-BA6F-53A360319534}" type="sibTrans" cxnId="{F4E8FAE5-4754-4879-A2B3-2AB56CFA5602}">
      <dgm:prSet/>
      <dgm:spPr/>
      <dgm:t>
        <a:bodyPr/>
        <a:lstStyle/>
        <a:p>
          <a:endParaRPr lang="uk-UA"/>
        </a:p>
      </dgm:t>
    </dgm:pt>
    <dgm:pt modelId="{93EDA4F1-43E7-4F69-AD4F-36D9E00EF196}">
      <dgm:prSet phldrT="[Текст]"/>
      <dgm:spPr/>
      <dgm:t>
        <a:bodyPr/>
        <a:lstStyle/>
        <a:p>
          <a:r>
            <a:rPr lang="uk-UA" b="0" i="0" smtClean="0"/>
            <a:t>688</a:t>
          </a:r>
          <a:endParaRPr lang="uk-UA" dirty="0"/>
        </a:p>
      </dgm:t>
    </dgm:pt>
    <dgm:pt modelId="{F9BFE03B-CC7D-4751-8689-E2296FB248BB}" type="parTrans" cxnId="{A310253F-FACD-471F-B2AB-1343335EB105}">
      <dgm:prSet/>
      <dgm:spPr/>
      <dgm:t>
        <a:bodyPr/>
        <a:lstStyle/>
        <a:p>
          <a:endParaRPr lang="uk-UA"/>
        </a:p>
      </dgm:t>
    </dgm:pt>
    <dgm:pt modelId="{C8A10CE2-BBDB-405E-A3E4-09047384712B}" type="sibTrans" cxnId="{A310253F-FACD-471F-B2AB-1343335EB105}">
      <dgm:prSet/>
      <dgm:spPr/>
      <dgm:t>
        <a:bodyPr/>
        <a:lstStyle/>
        <a:p>
          <a:endParaRPr lang="uk-UA"/>
        </a:p>
      </dgm:t>
    </dgm:pt>
    <dgm:pt modelId="{FEDA9ABE-29D5-4071-8EDC-EDA774D66788}">
      <dgm:prSet phldrT="[Текст]"/>
      <dgm:spPr/>
      <dgm:t>
        <a:bodyPr/>
        <a:lstStyle/>
        <a:p>
          <a:r>
            <a:rPr lang="uk-UA" b="0" i="0" dirty="0" smtClean="0"/>
            <a:t>26.2%</a:t>
          </a:r>
          <a:endParaRPr lang="uk-UA" dirty="0"/>
        </a:p>
      </dgm:t>
    </dgm:pt>
    <dgm:pt modelId="{04944652-7EFA-4DD7-878F-B51770606ED2}" type="parTrans" cxnId="{C13127D0-F76F-48BD-8B7B-BAF024ABC6EF}">
      <dgm:prSet/>
      <dgm:spPr/>
      <dgm:t>
        <a:bodyPr/>
        <a:lstStyle/>
        <a:p>
          <a:endParaRPr lang="uk-UA"/>
        </a:p>
      </dgm:t>
    </dgm:pt>
    <dgm:pt modelId="{EEB09B8A-33A9-4E3F-81D7-C24325B388F8}" type="sibTrans" cxnId="{C13127D0-F76F-48BD-8B7B-BAF024ABC6EF}">
      <dgm:prSet/>
      <dgm:spPr/>
      <dgm:t>
        <a:bodyPr/>
        <a:lstStyle/>
        <a:p>
          <a:endParaRPr lang="uk-UA"/>
        </a:p>
      </dgm:t>
    </dgm:pt>
    <dgm:pt modelId="{D731595E-A7F7-4E58-93AE-20604FA6A440}">
      <dgm:prSet phldrT="[Текст]"/>
      <dgm:spPr/>
      <dgm:t>
        <a:bodyPr/>
        <a:lstStyle/>
        <a:p>
          <a:r>
            <a:rPr lang="uk-UA" dirty="0" smtClean="0"/>
            <a:t>3.6%</a:t>
          </a:r>
          <a:endParaRPr lang="uk-UA" dirty="0"/>
        </a:p>
      </dgm:t>
    </dgm:pt>
    <dgm:pt modelId="{230190C6-8846-4F36-8727-E01A3170EC22}" type="parTrans" cxnId="{706696E5-92FC-4B42-A528-4D184DFD41AD}">
      <dgm:prSet/>
      <dgm:spPr/>
      <dgm:t>
        <a:bodyPr/>
        <a:lstStyle/>
        <a:p>
          <a:endParaRPr lang="uk-UA"/>
        </a:p>
      </dgm:t>
    </dgm:pt>
    <dgm:pt modelId="{5ECFA331-B614-421E-8236-5EEFAD17E0D4}" type="sibTrans" cxnId="{706696E5-92FC-4B42-A528-4D184DFD41AD}">
      <dgm:prSet/>
      <dgm:spPr/>
      <dgm:t>
        <a:bodyPr/>
        <a:lstStyle/>
        <a:p>
          <a:endParaRPr lang="uk-UA"/>
        </a:p>
      </dgm:t>
    </dgm:pt>
    <dgm:pt modelId="{04408DC0-9D2F-4D4D-95CB-36AC180BD9B7}">
      <dgm:prSet/>
      <dgm:spPr/>
      <dgm:t>
        <a:bodyPr/>
        <a:lstStyle/>
        <a:p>
          <a:r>
            <a:rPr lang="uk-UA" b="0" i="0" dirty="0" smtClean="0"/>
            <a:t>1.4%</a:t>
          </a:r>
          <a:endParaRPr lang="uk-UA" dirty="0"/>
        </a:p>
      </dgm:t>
    </dgm:pt>
    <dgm:pt modelId="{E749C4DE-E25B-452A-876C-C441201E950C}" type="parTrans" cxnId="{26978AFF-9149-42B6-88FC-F319D7149E41}">
      <dgm:prSet/>
      <dgm:spPr/>
      <dgm:t>
        <a:bodyPr/>
        <a:lstStyle/>
        <a:p>
          <a:endParaRPr lang="uk-UA"/>
        </a:p>
      </dgm:t>
    </dgm:pt>
    <dgm:pt modelId="{F8B3E6FD-301A-4167-8926-777611873E93}" type="sibTrans" cxnId="{26978AFF-9149-42B6-88FC-F319D7149E41}">
      <dgm:prSet/>
      <dgm:spPr/>
      <dgm:t>
        <a:bodyPr/>
        <a:lstStyle/>
        <a:p>
          <a:endParaRPr lang="uk-UA"/>
        </a:p>
      </dgm:t>
    </dgm:pt>
    <dgm:pt modelId="{BF6A8633-2325-4907-842D-E9E302B6E837}">
      <dgm:prSet/>
      <dgm:spPr/>
      <dgm:t>
        <a:bodyPr/>
        <a:lstStyle/>
        <a:p>
          <a:r>
            <a:rPr lang="uk-UA" b="0" i="0" dirty="0" smtClean="0"/>
            <a:t>1.3%</a:t>
          </a:r>
          <a:endParaRPr lang="uk-UA" dirty="0"/>
        </a:p>
      </dgm:t>
    </dgm:pt>
    <dgm:pt modelId="{53DE0100-981F-406E-8274-CF1172EADF0F}" type="parTrans" cxnId="{4993A4BC-8860-4BB6-9539-DB673281A8BC}">
      <dgm:prSet/>
      <dgm:spPr/>
      <dgm:t>
        <a:bodyPr/>
        <a:lstStyle/>
        <a:p>
          <a:endParaRPr lang="uk-UA"/>
        </a:p>
      </dgm:t>
    </dgm:pt>
    <dgm:pt modelId="{E535C1F4-F629-46B2-86F1-6E18A047FDED}" type="sibTrans" cxnId="{4993A4BC-8860-4BB6-9539-DB673281A8BC}">
      <dgm:prSet/>
      <dgm:spPr/>
      <dgm:t>
        <a:bodyPr/>
        <a:lstStyle/>
        <a:p>
          <a:endParaRPr lang="uk-UA"/>
        </a:p>
      </dgm:t>
    </dgm:pt>
    <dgm:pt modelId="{35936A4C-3790-4874-BCCD-64A3164A68B9}">
      <dgm:prSet/>
      <dgm:spPr/>
      <dgm:t>
        <a:bodyPr/>
        <a:lstStyle/>
        <a:p>
          <a:r>
            <a:rPr lang="uk-UA" b="0" i="0" dirty="0" smtClean="0"/>
            <a:t>5.1%</a:t>
          </a:r>
          <a:endParaRPr lang="uk-UA" dirty="0"/>
        </a:p>
      </dgm:t>
    </dgm:pt>
    <dgm:pt modelId="{9BADE089-8339-4E38-B19D-93FC4512B80A}" type="parTrans" cxnId="{6EA0A230-8AF7-43CB-90D4-D98641DB78F3}">
      <dgm:prSet/>
      <dgm:spPr/>
      <dgm:t>
        <a:bodyPr/>
        <a:lstStyle/>
        <a:p>
          <a:endParaRPr lang="uk-UA"/>
        </a:p>
      </dgm:t>
    </dgm:pt>
    <dgm:pt modelId="{6F5ECEFD-ADAD-43AE-8323-9561D0D6B41E}" type="sibTrans" cxnId="{6EA0A230-8AF7-43CB-90D4-D98641DB78F3}">
      <dgm:prSet/>
      <dgm:spPr/>
      <dgm:t>
        <a:bodyPr/>
        <a:lstStyle/>
        <a:p>
          <a:endParaRPr lang="uk-UA"/>
        </a:p>
      </dgm:t>
    </dgm:pt>
    <dgm:pt modelId="{0E4807FA-A602-49E1-9A79-C976925F4594}" type="pres">
      <dgm:prSet presAssocID="{A580EF3C-3E37-4B33-AB51-321C0564E6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D1190FF-253B-4513-AA40-AAF80440CE67}" type="pres">
      <dgm:prSet presAssocID="{2DDE5130-2D3F-44D4-A267-C426605A8BE4}" presName="composite" presStyleCnt="0"/>
      <dgm:spPr/>
    </dgm:pt>
    <dgm:pt modelId="{172D4F89-7237-4475-9F46-975A50B5DD9D}" type="pres">
      <dgm:prSet presAssocID="{2DDE5130-2D3F-44D4-A267-C426605A8BE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6267AF-2001-4B00-A050-191051144E4D}" type="pres">
      <dgm:prSet presAssocID="{2DDE5130-2D3F-44D4-A267-C426605A8BE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64E98D-8D0C-4B93-927D-BFA09BB118A8}" type="pres">
      <dgm:prSet presAssocID="{D27E87EB-A57E-4430-AB42-1453CFFEC54F}" presName="space" presStyleCnt="0"/>
      <dgm:spPr/>
    </dgm:pt>
    <dgm:pt modelId="{6F5DD8CD-BBEE-485C-8B14-A4962FFDEFCB}" type="pres">
      <dgm:prSet presAssocID="{8E945106-5D57-4E85-9CB1-22572362C9BB}" presName="composite" presStyleCnt="0"/>
      <dgm:spPr/>
    </dgm:pt>
    <dgm:pt modelId="{6B8AF4A1-3003-4485-90F3-D55B034BE5BB}" type="pres">
      <dgm:prSet presAssocID="{8E945106-5D57-4E85-9CB1-22572362C9B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6A41D8-509E-43F5-8BB0-47F4D5EE81C5}" type="pres">
      <dgm:prSet presAssocID="{8E945106-5D57-4E85-9CB1-22572362C9B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D7D2ED-8DF7-4FB4-92F9-B692E5E1664D}" type="pres">
      <dgm:prSet presAssocID="{1AA560D9-1691-48B3-957D-FE1C80B0D1F1}" presName="space" presStyleCnt="0"/>
      <dgm:spPr/>
    </dgm:pt>
    <dgm:pt modelId="{B43D1133-002E-45ED-87E4-1875482C60D0}" type="pres">
      <dgm:prSet presAssocID="{257C71D9-BCD3-422D-B9C9-6A7E3DD52FAC}" presName="composite" presStyleCnt="0"/>
      <dgm:spPr/>
    </dgm:pt>
    <dgm:pt modelId="{4DC1A8E1-0EFB-43C9-9711-0B59A987CE14}" type="pres">
      <dgm:prSet presAssocID="{257C71D9-BCD3-422D-B9C9-6A7E3DD52FA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2F2BAB2-5F45-4570-A167-EB02754421DE}" type="pres">
      <dgm:prSet presAssocID="{257C71D9-BCD3-422D-B9C9-6A7E3DD52FA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F926087-AD93-4683-9BE4-52E0FAAFD905}" type="presOf" srcId="{04408DC0-9D2F-4D4D-95CB-36AC180BD9B7}" destId="{92F2BAB2-5F45-4570-A167-EB02754421DE}" srcOrd="0" destOrd="4" presId="urn:microsoft.com/office/officeart/2005/8/layout/hList1"/>
    <dgm:cxn modelId="{1D050BF9-E851-4320-840E-821C8558EA51}" type="presOf" srcId="{625A35F1-FD59-41B0-AE11-EDDF11703138}" destId="{4E6A41D8-509E-43F5-8BB0-47F4D5EE81C5}" srcOrd="0" destOrd="4" presId="urn:microsoft.com/office/officeart/2005/8/layout/hList1"/>
    <dgm:cxn modelId="{6AB5EFB3-88FB-4D93-AAF5-22D80E8DED6B}" srcId="{A580EF3C-3E37-4B33-AB51-321C0564E692}" destId="{2DDE5130-2D3F-44D4-A267-C426605A8BE4}" srcOrd="0" destOrd="0" parTransId="{1364A30D-E810-4D27-866A-771BBB7746A7}" sibTransId="{D27E87EB-A57E-4430-AB42-1453CFFEC54F}"/>
    <dgm:cxn modelId="{ED1132FB-8287-4CBE-86A8-E8787F9229BD}" srcId="{2DDE5130-2D3F-44D4-A267-C426605A8BE4}" destId="{837614A0-F626-4A40-A6CA-B2A278F9079E}" srcOrd="3" destOrd="0" parTransId="{5E34F21F-6DAC-4ABE-B8F5-AC115D91E921}" sibTransId="{81DC9FD1-C783-40D2-AB72-85B8929B7EA6}"/>
    <dgm:cxn modelId="{AB971780-7615-4E4A-AF24-C9A9DCD1F884}" type="presOf" srcId="{93EDA4F1-43E7-4F69-AD4F-36D9E00EF196}" destId="{4E6A41D8-509E-43F5-8BB0-47F4D5EE81C5}" srcOrd="0" destOrd="6" presId="urn:microsoft.com/office/officeart/2005/8/layout/hList1"/>
    <dgm:cxn modelId="{B9EE801B-0E40-40B9-831D-79AEE08D5507}" srcId="{2DDE5130-2D3F-44D4-A267-C426605A8BE4}" destId="{15BC2310-2F57-402D-A94F-776E0E12897F}" srcOrd="2" destOrd="0" parTransId="{979F75BA-51B1-409A-AEDF-A4E866801131}" sibTransId="{3DBDA92A-A00C-4D5B-9629-1F639FCB88AA}"/>
    <dgm:cxn modelId="{332C92F3-2334-4ED5-BABF-30A8114F8CC1}" srcId="{A580EF3C-3E37-4B33-AB51-321C0564E692}" destId="{257C71D9-BCD3-422D-B9C9-6A7E3DD52FAC}" srcOrd="2" destOrd="0" parTransId="{C4B450EE-1FF9-4F0B-ACE5-C869ECEF0899}" sibTransId="{84C5404F-E687-43ED-ADF3-68CD5C3D73D3}"/>
    <dgm:cxn modelId="{75F47236-D8FA-4D17-9E88-8DE0AF5A56F6}" type="presOf" srcId="{D731595E-A7F7-4E58-93AE-20604FA6A440}" destId="{92F2BAB2-5F45-4570-A167-EB02754421DE}" srcOrd="0" destOrd="3" presId="urn:microsoft.com/office/officeart/2005/8/layout/hList1"/>
    <dgm:cxn modelId="{70D18C8C-A5FF-47D6-AFE8-A6C30AA684DF}" type="presOf" srcId="{ADA52AC0-0ED0-497B-B52F-702793CBC01E}" destId="{92F2BAB2-5F45-4570-A167-EB02754421DE}" srcOrd="0" destOrd="0" presId="urn:microsoft.com/office/officeart/2005/8/layout/hList1"/>
    <dgm:cxn modelId="{02E8D114-E8D7-45EA-95C4-3CA8780D290A}" type="presOf" srcId="{20B65B69-8201-440D-AC41-90101E95CE85}" destId="{4E6A41D8-509E-43F5-8BB0-47F4D5EE81C5}" srcOrd="0" destOrd="3" presId="urn:microsoft.com/office/officeart/2005/8/layout/hList1"/>
    <dgm:cxn modelId="{F4E8FAE5-4754-4879-A2B3-2AB56CFA5602}" srcId="{2DDE5130-2D3F-44D4-A267-C426605A8BE4}" destId="{EA8B8E7B-52D8-4DB0-84F6-878D5B668B26}" srcOrd="6" destOrd="0" parTransId="{3D4D1F3F-0D2F-43AC-8721-3B1DAFD0E12C}" sibTransId="{731202EA-AAF5-4759-BA6F-53A360319534}"/>
    <dgm:cxn modelId="{EF90BBA7-5BCC-41D8-BD1E-FA0137B2E598}" srcId="{8E945106-5D57-4E85-9CB1-22572362C9BB}" destId="{B6CD759A-687F-461A-BDC6-7765AEE4024A}" srcOrd="2" destOrd="0" parTransId="{DB74D315-FF20-43F1-8627-692F8B63CD8F}" sibTransId="{BAB02489-F617-444D-93B8-5595CC4A0D99}"/>
    <dgm:cxn modelId="{9060F712-6C4B-4802-8A6A-B9410F5FFEA9}" srcId="{8E945106-5D57-4E85-9CB1-22572362C9BB}" destId="{1D2AF1C3-8183-43BB-B96C-4D9499FCA2B2}" srcOrd="5" destOrd="0" parTransId="{4073015B-D018-45DB-890B-FB71D28665DE}" sibTransId="{ADA3A7DE-4B70-494D-8329-A25962ACE642}"/>
    <dgm:cxn modelId="{C42740AD-F9D1-4333-B5C6-E9BA648FE972}" type="presOf" srcId="{2DDE5130-2D3F-44D4-A267-C426605A8BE4}" destId="{172D4F89-7237-4475-9F46-975A50B5DD9D}" srcOrd="0" destOrd="0" presId="urn:microsoft.com/office/officeart/2005/8/layout/hList1"/>
    <dgm:cxn modelId="{FC1E8D9C-3CF4-40C1-BF4E-D3766F11F05A}" srcId="{8E945106-5D57-4E85-9CB1-22572362C9BB}" destId="{5B69396B-14DA-4C74-9816-A48AD7950C14}" srcOrd="1" destOrd="0" parTransId="{C284FD6C-24D4-44ED-8D13-99577145183B}" sibTransId="{A19337C3-B6F9-4609-9964-54A5A04E8512}"/>
    <dgm:cxn modelId="{E00595EF-E32D-414D-8152-46FEDB51A72E}" type="presOf" srcId="{837614A0-F626-4A40-A6CA-B2A278F9079E}" destId="{4E6267AF-2001-4B00-A050-191051144E4D}" srcOrd="0" destOrd="3" presId="urn:microsoft.com/office/officeart/2005/8/layout/hList1"/>
    <dgm:cxn modelId="{371B0326-2734-4AD3-AEEF-6255B4C3BEE2}" type="presOf" srcId="{EE23D96D-4CBB-4285-84AD-CF1504FB3C78}" destId="{92F2BAB2-5F45-4570-A167-EB02754421DE}" srcOrd="0" destOrd="1" presId="urn:microsoft.com/office/officeart/2005/8/layout/hList1"/>
    <dgm:cxn modelId="{9C14EF82-6D0E-4377-A9A1-6D5BBDAF7EFD}" srcId="{8E945106-5D57-4E85-9CB1-22572362C9BB}" destId="{625A35F1-FD59-41B0-AE11-EDDF11703138}" srcOrd="4" destOrd="0" parTransId="{26811C1D-AE1B-4999-8961-BD1A74A4682A}" sibTransId="{71A68DFF-44EF-423A-87BD-142807B3ACCF}"/>
    <dgm:cxn modelId="{26978AFF-9149-42B6-88FC-F319D7149E41}" srcId="{257C71D9-BCD3-422D-B9C9-6A7E3DD52FAC}" destId="{04408DC0-9D2F-4D4D-95CB-36AC180BD9B7}" srcOrd="4" destOrd="0" parTransId="{E749C4DE-E25B-452A-876C-C441201E950C}" sibTransId="{F8B3E6FD-301A-4167-8926-777611873E93}"/>
    <dgm:cxn modelId="{844E850B-D445-4FC7-871D-F424D3A2975A}" srcId="{8E945106-5D57-4E85-9CB1-22572362C9BB}" destId="{20B65B69-8201-440D-AC41-90101E95CE85}" srcOrd="3" destOrd="0" parTransId="{577C4F2A-9DEC-400A-8F78-0A47AD32B14F}" sibTransId="{B615F856-0A8C-41D3-8FDF-37F651D2C55A}"/>
    <dgm:cxn modelId="{75131EB1-8D39-4B3A-91AE-F2F9C7C03F02}" type="presOf" srcId="{4BFCC333-A647-41DD-A97D-4A1697D23892}" destId="{4E6A41D8-509E-43F5-8BB0-47F4D5EE81C5}" srcOrd="0" destOrd="0" presId="urn:microsoft.com/office/officeart/2005/8/layout/hList1"/>
    <dgm:cxn modelId="{44A7928C-3B9D-4DEA-BC29-B8B0750DABE5}" type="presOf" srcId="{EA8B8E7B-52D8-4DB0-84F6-878D5B668B26}" destId="{4E6267AF-2001-4B00-A050-191051144E4D}" srcOrd="0" destOrd="6" presId="urn:microsoft.com/office/officeart/2005/8/layout/hList1"/>
    <dgm:cxn modelId="{C13127D0-F76F-48BD-8B7B-BAF024ABC6EF}" srcId="{257C71D9-BCD3-422D-B9C9-6A7E3DD52FAC}" destId="{FEDA9ABE-29D5-4071-8EDC-EDA774D66788}" srcOrd="2" destOrd="0" parTransId="{04944652-7EFA-4DD7-878F-B51770606ED2}" sibTransId="{EEB09B8A-33A9-4E3F-81D7-C24325B388F8}"/>
    <dgm:cxn modelId="{20617546-E631-4C73-846E-0B415D7E2AE7}" type="presOf" srcId="{B6CD759A-687F-461A-BDC6-7765AEE4024A}" destId="{4E6A41D8-509E-43F5-8BB0-47F4D5EE81C5}" srcOrd="0" destOrd="2" presId="urn:microsoft.com/office/officeart/2005/8/layout/hList1"/>
    <dgm:cxn modelId="{4599349A-CD5B-4E16-9980-1C4D592741A4}" srcId="{2DDE5130-2D3F-44D4-A267-C426605A8BE4}" destId="{BFE36397-98C1-4CEC-BCEA-5F9E34CB801E}" srcOrd="4" destOrd="0" parTransId="{CD32BBCE-A772-4ABD-865E-CF6EFA0708CB}" sibTransId="{26CAD30D-AA0F-4751-B51F-D13B07249AE0}"/>
    <dgm:cxn modelId="{74434151-CAA4-48B7-AEDF-2D47BCCA8D65}" type="presOf" srcId="{137E9985-B80C-41DA-9357-A5EDE35FCD14}" destId="{4E6267AF-2001-4B00-A050-191051144E4D}" srcOrd="0" destOrd="0" presId="urn:microsoft.com/office/officeart/2005/8/layout/hList1"/>
    <dgm:cxn modelId="{77181B3E-9926-4819-88DD-4DCA72817A7F}" type="presOf" srcId="{BF6A8633-2325-4907-842D-E9E302B6E837}" destId="{92F2BAB2-5F45-4570-A167-EB02754421DE}" srcOrd="0" destOrd="5" presId="urn:microsoft.com/office/officeart/2005/8/layout/hList1"/>
    <dgm:cxn modelId="{50C1D166-3208-464E-ABB9-35098EA7D342}" type="presOf" srcId="{8E945106-5D57-4E85-9CB1-22572362C9BB}" destId="{6B8AF4A1-3003-4485-90F3-D55B034BE5BB}" srcOrd="0" destOrd="0" presId="urn:microsoft.com/office/officeart/2005/8/layout/hList1"/>
    <dgm:cxn modelId="{042CEE45-1CE4-4134-A559-62EC432D563D}" type="presOf" srcId="{FEDA9ABE-29D5-4071-8EDC-EDA774D66788}" destId="{92F2BAB2-5F45-4570-A167-EB02754421DE}" srcOrd="0" destOrd="2" presId="urn:microsoft.com/office/officeart/2005/8/layout/hList1"/>
    <dgm:cxn modelId="{AC9BA01B-7151-4685-BD8F-D7C58ACCC611}" type="presOf" srcId="{B699C994-2831-488B-9B96-8C82C4FFF2D5}" destId="{4E6267AF-2001-4B00-A050-191051144E4D}" srcOrd="0" destOrd="1" presId="urn:microsoft.com/office/officeart/2005/8/layout/hList1"/>
    <dgm:cxn modelId="{FE7661B4-D09A-4FBF-8DDA-0917A088FF3A}" type="presOf" srcId="{5B69396B-14DA-4C74-9816-A48AD7950C14}" destId="{4E6A41D8-509E-43F5-8BB0-47F4D5EE81C5}" srcOrd="0" destOrd="1" presId="urn:microsoft.com/office/officeart/2005/8/layout/hList1"/>
    <dgm:cxn modelId="{BB57A6D7-62B2-4B5F-A4EA-4C7E5F7A5E0C}" srcId="{2DDE5130-2D3F-44D4-A267-C426605A8BE4}" destId="{576EC64F-2AE8-48F2-B6F9-03A90CF5300B}" srcOrd="5" destOrd="0" parTransId="{E8CB84A9-18B4-4AF8-A625-38D5CD080BA8}" sibTransId="{80327983-F94F-4A5B-BDD3-88F3D2DA7B7B}"/>
    <dgm:cxn modelId="{4993A4BC-8860-4BB6-9539-DB673281A8BC}" srcId="{257C71D9-BCD3-422D-B9C9-6A7E3DD52FAC}" destId="{BF6A8633-2325-4907-842D-E9E302B6E837}" srcOrd="5" destOrd="0" parTransId="{53DE0100-981F-406E-8274-CF1172EADF0F}" sibTransId="{E535C1F4-F629-46B2-86F1-6E18A047FDED}"/>
    <dgm:cxn modelId="{706696E5-92FC-4B42-A528-4D184DFD41AD}" srcId="{257C71D9-BCD3-422D-B9C9-6A7E3DD52FAC}" destId="{D731595E-A7F7-4E58-93AE-20604FA6A440}" srcOrd="3" destOrd="0" parTransId="{230190C6-8846-4F36-8727-E01A3170EC22}" sibTransId="{5ECFA331-B614-421E-8236-5EEFAD17E0D4}"/>
    <dgm:cxn modelId="{D05EB5D9-4E46-4026-8596-D4DFDF68DD7E}" srcId="{257C71D9-BCD3-422D-B9C9-6A7E3DD52FAC}" destId="{ADA52AC0-0ED0-497B-B52F-702793CBC01E}" srcOrd="0" destOrd="0" parTransId="{2F6BE9DD-BB0F-4CEB-84B9-B9F533794E24}" sibTransId="{72C5D5B9-D1D7-4A5C-8D2C-0DCA93C0F8A9}"/>
    <dgm:cxn modelId="{6EA0A230-8AF7-43CB-90D4-D98641DB78F3}" srcId="{257C71D9-BCD3-422D-B9C9-6A7E3DD52FAC}" destId="{35936A4C-3790-4874-BCCD-64A3164A68B9}" srcOrd="6" destOrd="0" parTransId="{9BADE089-8339-4E38-B19D-93FC4512B80A}" sibTransId="{6F5ECEFD-ADAD-43AE-8323-9561D0D6B41E}"/>
    <dgm:cxn modelId="{CCCB0AF1-93C0-4208-B714-D3F4D5D59B94}" srcId="{8E945106-5D57-4E85-9CB1-22572362C9BB}" destId="{4BFCC333-A647-41DD-A97D-4A1697D23892}" srcOrd="0" destOrd="0" parTransId="{AB4D6CC2-B256-4C2D-BDF6-37C7CC8AE712}" sibTransId="{CAF8FC31-7265-4C70-9D2E-2DB36467B7DF}"/>
    <dgm:cxn modelId="{197A4169-18E4-4B70-B553-5C912DA7C033}" srcId="{A580EF3C-3E37-4B33-AB51-321C0564E692}" destId="{8E945106-5D57-4E85-9CB1-22572362C9BB}" srcOrd="1" destOrd="0" parTransId="{0A062416-1AB3-4422-B569-72F8B4CD8ABD}" sibTransId="{1AA560D9-1691-48B3-957D-FE1C80B0D1F1}"/>
    <dgm:cxn modelId="{0D79A7B7-1C3C-43CB-8CEE-5875AF0CDAFF}" srcId="{257C71D9-BCD3-422D-B9C9-6A7E3DD52FAC}" destId="{EE23D96D-4CBB-4285-84AD-CF1504FB3C78}" srcOrd="1" destOrd="0" parTransId="{B17BADB3-6828-4CB1-8143-B58AFBB7FEC7}" sibTransId="{F406A9A1-B093-43E0-9005-BF79D1120B49}"/>
    <dgm:cxn modelId="{A310253F-FACD-471F-B2AB-1343335EB105}" srcId="{8E945106-5D57-4E85-9CB1-22572362C9BB}" destId="{93EDA4F1-43E7-4F69-AD4F-36D9E00EF196}" srcOrd="6" destOrd="0" parTransId="{F9BFE03B-CC7D-4751-8689-E2296FB248BB}" sibTransId="{C8A10CE2-BBDB-405E-A3E4-09047384712B}"/>
    <dgm:cxn modelId="{E600261C-968E-4ABC-89DC-56EF3A0D7267}" type="presOf" srcId="{35936A4C-3790-4874-BCCD-64A3164A68B9}" destId="{92F2BAB2-5F45-4570-A167-EB02754421DE}" srcOrd="0" destOrd="6" presId="urn:microsoft.com/office/officeart/2005/8/layout/hList1"/>
    <dgm:cxn modelId="{2C064E23-1DC1-4191-B8D9-AC66EC191E9D}" type="presOf" srcId="{A580EF3C-3E37-4B33-AB51-321C0564E692}" destId="{0E4807FA-A602-49E1-9A79-C976925F4594}" srcOrd="0" destOrd="0" presId="urn:microsoft.com/office/officeart/2005/8/layout/hList1"/>
    <dgm:cxn modelId="{6A29FE34-34BA-466D-99DD-4CE8DC23D225}" type="presOf" srcId="{257C71D9-BCD3-422D-B9C9-6A7E3DD52FAC}" destId="{4DC1A8E1-0EFB-43C9-9711-0B59A987CE14}" srcOrd="0" destOrd="0" presId="urn:microsoft.com/office/officeart/2005/8/layout/hList1"/>
    <dgm:cxn modelId="{8C0067E5-430C-4D55-B74E-86F8E72F647B}" srcId="{2DDE5130-2D3F-44D4-A267-C426605A8BE4}" destId="{B699C994-2831-488B-9B96-8C82C4FFF2D5}" srcOrd="1" destOrd="0" parTransId="{5327AAE4-E41C-491B-A609-298201F86F17}" sibTransId="{CC94CD3E-6224-4245-884C-E7D487C33610}"/>
    <dgm:cxn modelId="{F1438384-2678-4110-AB8F-CABD28B50289}" type="presOf" srcId="{1D2AF1C3-8183-43BB-B96C-4D9499FCA2B2}" destId="{4E6A41D8-509E-43F5-8BB0-47F4D5EE81C5}" srcOrd="0" destOrd="5" presId="urn:microsoft.com/office/officeart/2005/8/layout/hList1"/>
    <dgm:cxn modelId="{388EFA0F-91EA-41C1-8C7E-4DDF9512F8C1}" srcId="{2DDE5130-2D3F-44D4-A267-C426605A8BE4}" destId="{137E9985-B80C-41DA-9357-A5EDE35FCD14}" srcOrd="0" destOrd="0" parTransId="{F438BB3A-CA58-49D1-B041-21C82814399E}" sibTransId="{543F955C-32CB-4542-B01B-9BC34FB65026}"/>
    <dgm:cxn modelId="{ED0FA651-9B8F-4A03-B861-EB69CEF7D951}" type="presOf" srcId="{BFE36397-98C1-4CEC-BCEA-5F9E34CB801E}" destId="{4E6267AF-2001-4B00-A050-191051144E4D}" srcOrd="0" destOrd="4" presId="urn:microsoft.com/office/officeart/2005/8/layout/hList1"/>
    <dgm:cxn modelId="{44BC53AB-F516-492E-9F2F-A77007DA2252}" type="presOf" srcId="{15BC2310-2F57-402D-A94F-776E0E12897F}" destId="{4E6267AF-2001-4B00-A050-191051144E4D}" srcOrd="0" destOrd="2" presId="urn:microsoft.com/office/officeart/2005/8/layout/hList1"/>
    <dgm:cxn modelId="{63CB8A0B-88A4-46A9-B258-24295BA2D1B1}" type="presOf" srcId="{576EC64F-2AE8-48F2-B6F9-03A90CF5300B}" destId="{4E6267AF-2001-4B00-A050-191051144E4D}" srcOrd="0" destOrd="5" presId="urn:microsoft.com/office/officeart/2005/8/layout/hList1"/>
    <dgm:cxn modelId="{AA9539EF-A9F1-4CFC-A200-FF0B2B05E3B8}" type="presParOf" srcId="{0E4807FA-A602-49E1-9A79-C976925F4594}" destId="{9D1190FF-253B-4513-AA40-AAF80440CE67}" srcOrd="0" destOrd="0" presId="urn:microsoft.com/office/officeart/2005/8/layout/hList1"/>
    <dgm:cxn modelId="{FF38325E-E2B6-4A6A-A362-C035C2958C09}" type="presParOf" srcId="{9D1190FF-253B-4513-AA40-AAF80440CE67}" destId="{172D4F89-7237-4475-9F46-975A50B5DD9D}" srcOrd="0" destOrd="0" presId="urn:microsoft.com/office/officeart/2005/8/layout/hList1"/>
    <dgm:cxn modelId="{B437D869-A490-4A10-8BB4-898807468DE6}" type="presParOf" srcId="{9D1190FF-253B-4513-AA40-AAF80440CE67}" destId="{4E6267AF-2001-4B00-A050-191051144E4D}" srcOrd="1" destOrd="0" presId="urn:microsoft.com/office/officeart/2005/8/layout/hList1"/>
    <dgm:cxn modelId="{C9416A49-3F91-4CFE-AA8C-565700DF360C}" type="presParOf" srcId="{0E4807FA-A602-49E1-9A79-C976925F4594}" destId="{4764E98D-8D0C-4B93-927D-BFA09BB118A8}" srcOrd="1" destOrd="0" presId="urn:microsoft.com/office/officeart/2005/8/layout/hList1"/>
    <dgm:cxn modelId="{89870756-4E3C-46B0-8818-AF7A28A87EC6}" type="presParOf" srcId="{0E4807FA-A602-49E1-9A79-C976925F4594}" destId="{6F5DD8CD-BBEE-485C-8B14-A4962FFDEFCB}" srcOrd="2" destOrd="0" presId="urn:microsoft.com/office/officeart/2005/8/layout/hList1"/>
    <dgm:cxn modelId="{7FB4329D-494E-4ABF-9CCC-7D60F022A27F}" type="presParOf" srcId="{6F5DD8CD-BBEE-485C-8B14-A4962FFDEFCB}" destId="{6B8AF4A1-3003-4485-90F3-D55B034BE5BB}" srcOrd="0" destOrd="0" presId="urn:microsoft.com/office/officeart/2005/8/layout/hList1"/>
    <dgm:cxn modelId="{039A79E4-5C33-4B21-850B-F19698E485FA}" type="presParOf" srcId="{6F5DD8CD-BBEE-485C-8B14-A4962FFDEFCB}" destId="{4E6A41D8-509E-43F5-8BB0-47F4D5EE81C5}" srcOrd="1" destOrd="0" presId="urn:microsoft.com/office/officeart/2005/8/layout/hList1"/>
    <dgm:cxn modelId="{991B398A-15DC-43E2-AD04-ABD921C4088B}" type="presParOf" srcId="{0E4807FA-A602-49E1-9A79-C976925F4594}" destId="{44D7D2ED-8DF7-4FB4-92F9-B692E5E1664D}" srcOrd="3" destOrd="0" presId="urn:microsoft.com/office/officeart/2005/8/layout/hList1"/>
    <dgm:cxn modelId="{DC604394-692B-4134-8E12-104EF04195C9}" type="presParOf" srcId="{0E4807FA-A602-49E1-9A79-C976925F4594}" destId="{B43D1133-002E-45ED-87E4-1875482C60D0}" srcOrd="4" destOrd="0" presId="urn:microsoft.com/office/officeart/2005/8/layout/hList1"/>
    <dgm:cxn modelId="{17C0609E-5444-4C35-AFA4-6B455457B189}" type="presParOf" srcId="{B43D1133-002E-45ED-87E4-1875482C60D0}" destId="{4DC1A8E1-0EFB-43C9-9711-0B59A987CE14}" srcOrd="0" destOrd="0" presId="urn:microsoft.com/office/officeart/2005/8/layout/hList1"/>
    <dgm:cxn modelId="{A85C7280-52D0-4AD0-A159-DFA5CD80C740}" type="presParOf" srcId="{B43D1133-002E-45ED-87E4-1875482C60D0}" destId="{92F2BAB2-5F45-4570-A167-EB02754421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2D4F89-7237-4475-9F46-975A50B5DD9D}">
      <dsp:nvSpPr>
        <dsp:cNvPr id="0" name=""/>
        <dsp:cNvSpPr/>
      </dsp:nvSpPr>
      <dsp:spPr>
        <a:xfrm>
          <a:off x="1905" y="380040"/>
          <a:ext cx="1857374" cy="7429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Держава</a:t>
          </a:r>
          <a:endParaRPr lang="uk-UA" sz="2700" kern="1200" dirty="0"/>
        </a:p>
      </dsp:txBody>
      <dsp:txXfrm>
        <a:off x="1905" y="380040"/>
        <a:ext cx="1857374" cy="742949"/>
      </dsp:txXfrm>
    </dsp:sp>
    <dsp:sp modelId="{4E6267AF-2001-4B00-A050-191051144E4D}">
      <dsp:nvSpPr>
        <dsp:cNvPr id="0" name=""/>
        <dsp:cNvSpPr/>
      </dsp:nvSpPr>
      <dsp:spPr>
        <a:xfrm>
          <a:off x="1905" y="1122990"/>
          <a:ext cx="1857374" cy="34092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Росія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США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КНР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Франція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Японія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Індія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Інші</a:t>
          </a:r>
          <a:endParaRPr lang="uk-UA" sz="2700" kern="1200" dirty="0"/>
        </a:p>
      </dsp:txBody>
      <dsp:txXfrm>
        <a:off x="1905" y="1122990"/>
        <a:ext cx="1857374" cy="3409289"/>
      </dsp:txXfrm>
    </dsp:sp>
    <dsp:sp modelId="{6B8AF4A1-3003-4485-90F3-D55B034BE5BB}">
      <dsp:nvSpPr>
        <dsp:cNvPr id="0" name=""/>
        <dsp:cNvSpPr/>
      </dsp:nvSpPr>
      <dsp:spPr>
        <a:xfrm>
          <a:off x="2119312" y="380040"/>
          <a:ext cx="1857374" cy="742949"/>
        </a:xfrm>
        <a:prstGeom prst="rect">
          <a:avLst/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19050" cap="flat" cmpd="sng" algn="ctr">
          <a:solidFill>
            <a:schemeClr val="accent5">
              <a:hueOff val="-1548258"/>
              <a:satOff val="15522"/>
              <a:lumOff val="-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Кількість</a:t>
          </a:r>
          <a:endParaRPr lang="uk-UA" sz="2700" kern="1200" dirty="0"/>
        </a:p>
      </dsp:txBody>
      <dsp:txXfrm>
        <a:off x="2119312" y="380040"/>
        <a:ext cx="1857374" cy="742949"/>
      </dsp:txXfrm>
    </dsp:sp>
    <dsp:sp modelId="{4E6A41D8-509E-43F5-8BB0-47F4D5EE81C5}">
      <dsp:nvSpPr>
        <dsp:cNvPr id="0" name=""/>
        <dsp:cNvSpPr/>
      </dsp:nvSpPr>
      <dsp:spPr>
        <a:xfrm>
          <a:off x="2119312" y="1122990"/>
          <a:ext cx="1857374" cy="3409289"/>
        </a:xfrm>
        <a:prstGeom prst="rect">
          <a:avLst/>
        </a:prstGeom>
        <a:solidFill>
          <a:schemeClr val="accent5">
            <a:tint val="40000"/>
            <a:alpha val="90000"/>
            <a:hueOff val="-1816360"/>
            <a:satOff val="-1683"/>
            <a:lumOff val="-155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816360"/>
              <a:satOff val="-1683"/>
              <a:lumOff val="-1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4667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3723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3518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484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183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174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smtClean="0"/>
            <a:t>688</a:t>
          </a:r>
          <a:endParaRPr lang="uk-UA" sz="2700" kern="1200" dirty="0"/>
        </a:p>
      </dsp:txBody>
      <dsp:txXfrm>
        <a:off x="2119312" y="1122990"/>
        <a:ext cx="1857374" cy="3409289"/>
      </dsp:txXfrm>
    </dsp:sp>
    <dsp:sp modelId="{4DC1A8E1-0EFB-43C9-9711-0B59A987CE14}">
      <dsp:nvSpPr>
        <dsp:cNvPr id="0" name=""/>
        <dsp:cNvSpPr/>
      </dsp:nvSpPr>
      <dsp:spPr>
        <a:xfrm>
          <a:off x="4236719" y="380040"/>
          <a:ext cx="1857374" cy="742949"/>
        </a:xfrm>
        <a:prstGeom prst="rect">
          <a:avLst/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19050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Частка</a:t>
          </a:r>
          <a:endParaRPr lang="uk-UA" sz="2700" kern="1200" dirty="0"/>
        </a:p>
      </dsp:txBody>
      <dsp:txXfrm>
        <a:off x="4236719" y="380040"/>
        <a:ext cx="1857374" cy="742949"/>
      </dsp:txXfrm>
    </dsp:sp>
    <dsp:sp modelId="{92F2BAB2-5F45-4570-A167-EB02754421DE}">
      <dsp:nvSpPr>
        <dsp:cNvPr id="0" name=""/>
        <dsp:cNvSpPr/>
      </dsp:nvSpPr>
      <dsp:spPr>
        <a:xfrm>
          <a:off x="4236719" y="1122990"/>
          <a:ext cx="1857374" cy="3409289"/>
        </a:xfrm>
        <a:prstGeom prst="rect">
          <a:avLst/>
        </a:prstGeom>
        <a:solidFill>
          <a:schemeClr val="accent5">
            <a:tint val="40000"/>
            <a:alpha val="90000"/>
            <a:hueOff val="-3632719"/>
            <a:satOff val="-3365"/>
            <a:lumOff val="-3109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3632719"/>
              <a:satOff val="-3365"/>
              <a:lumOff val="-31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34.7%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27.7%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26.2%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3.6%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1.4%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1.3%</a:t>
          </a:r>
          <a:endParaRPr lang="uk-U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b="0" i="0" kern="1200" dirty="0" smtClean="0"/>
            <a:t>5.1%</a:t>
          </a:r>
          <a:endParaRPr lang="uk-UA" sz="2700" kern="1200" dirty="0"/>
        </a:p>
      </dsp:txBody>
      <dsp:txXfrm>
        <a:off x="4236719" y="1122990"/>
        <a:ext cx="1857374" cy="3409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119CC-44BC-4D98-8AF6-ED7207BCB660}" type="datetimeFigureOut">
              <a:rPr lang="uk-UA" smtClean="0"/>
              <a:pPr/>
              <a:t>23.12.2013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508A-FB20-4C8B-A7F8-4528B65A4B4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1%81%D1%96%D1%8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uk.wikipedia.org/wiki/%D0%9A%D0%9D%D0%A0" TargetMode="External"/><Relationship Id="rId5" Type="http://schemas.openxmlformats.org/officeDocument/2006/relationships/hyperlink" Target="http://uk.wikipedia.org/wiki/%D0%A1%D0%A8%D0%90" TargetMode="External"/><Relationship Id="rId4" Type="http://schemas.openxmlformats.org/officeDocument/2006/relationships/hyperlink" Target="http://uk.wikipedia.org/wiki/%D0%A1%D0%A0%D0%A1%D0%A0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1%81%D0%BC%D0%BE%D0%BD%D0%B0%D0%B2%D1%8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uk.wikipedia.org/wiki/%D0%A1%D0%A0%D0%A1%D0%A0" TargetMode="External"/><Relationship Id="rId5" Type="http://schemas.openxmlformats.org/officeDocument/2006/relationships/hyperlink" Target="http://uk.wikipedia.org/wiki/%D0%A1%D0%A8%D0%90" TargetMode="External"/><Relationship Id="rId4" Type="http://schemas.openxmlformats.org/officeDocument/2006/relationships/hyperlink" Target="http://uk.wikipedia.org/wiki/%D0%9A%D0%B8%D1%82%D0%B0%D0%B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На фотографіях ESA навколо планети щільна хмара - залишки того, що встигли запустити за останні 50 років.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1508A-FB20-4C8B-A7F8-4528B65A4B4A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Майже</a:t>
            </a:r>
            <a:r>
              <a:rPr lang="ru-RU" dirty="0" smtClean="0"/>
              <a:t> 90% </a:t>
            </a:r>
            <a:r>
              <a:rPr lang="ru-RU" dirty="0" err="1" smtClean="0"/>
              <a:t>сміття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продукцію</a:t>
            </a:r>
            <a:r>
              <a:rPr lang="ru-RU" dirty="0" smtClean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держав: </a:t>
            </a:r>
            <a:r>
              <a:rPr lang="ru-RU" dirty="0" err="1" smtClean="0">
                <a:hlinkClick r:id="rId3" tooltip="Росія"/>
              </a:rPr>
              <a:t>Росії</a:t>
            </a:r>
            <a:r>
              <a:rPr lang="ru-RU" dirty="0" smtClean="0"/>
              <a:t> (</a:t>
            </a:r>
            <a:r>
              <a:rPr lang="ru-RU" dirty="0" smtClean="0">
                <a:hlinkClick r:id="rId4" tooltip="СРСР"/>
              </a:rPr>
              <a:t>СРСР</a:t>
            </a:r>
            <a:r>
              <a:rPr lang="ru-RU" dirty="0" smtClean="0"/>
              <a:t>), </a:t>
            </a:r>
            <a:r>
              <a:rPr lang="ru-RU" dirty="0" smtClean="0">
                <a:hlinkClick r:id="rId5" tooltip="США"/>
              </a:rPr>
              <a:t>США</a:t>
            </a:r>
            <a:r>
              <a:rPr lang="ru-RU" dirty="0" smtClean="0"/>
              <a:t>, </a:t>
            </a:r>
            <a:r>
              <a:rPr lang="ru-RU" dirty="0" smtClean="0">
                <a:hlinkClick r:id="rId6" tooltip="КНР"/>
              </a:rPr>
              <a:t>Китаю</a:t>
            </a:r>
            <a:r>
              <a:rPr lang="ru-RU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1508A-FB20-4C8B-A7F8-4528B65A4B4A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1.   -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супутники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припинили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функціонування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певних</a:t>
            </a:r>
            <a:r>
              <a:rPr lang="ru-RU" dirty="0" smtClean="0"/>
              <a:t> причин не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знищені</a:t>
            </a:r>
            <a:r>
              <a:rPr lang="ru-RU" dirty="0" smtClean="0"/>
              <a:t>.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передбачалося</a:t>
            </a:r>
            <a:r>
              <a:rPr lang="ru-RU" dirty="0" smtClean="0"/>
              <a:t> проектом запуску,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супутник</a:t>
            </a:r>
            <a:r>
              <a:rPr lang="ru-RU" dirty="0" smtClean="0"/>
              <a:t> </a:t>
            </a:r>
            <a:r>
              <a:rPr lang="ru-RU" dirty="0" err="1" smtClean="0"/>
              <a:t>передчасно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ладу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2. - </a:t>
            </a:r>
            <a:r>
              <a:rPr lang="uk-UA" dirty="0" smtClean="0"/>
              <a:t>Після відділення власне корабля чи супутника від ракети-носія, деякі фрагменти ракети-носія залишаються на орбіті.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3. - Незначні об'єкти — фрагменти обшивки, всілякі викрутки, що випали з рук </a:t>
            </a:r>
            <a:r>
              <a:rPr lang="uk-UA" dirty="0" smtClean="0">
                <a:hlinkClick r:id="rId3" tooltip="Космонавт"/>
              </a:rPr>
              <a:t>космонавтів (астронавтів)</a:t>
            </a:r>
            <a:r>
              <a:rPr lang="uk-UA" dirty="0" smtClean="0"/>
              <a:t>, тощо.</a:t>
            </a:r>
          </a:p>
          <a:p>
            <a:r>
              <a:rPr lang="uk-UA" dirty="0" smtClean="0"/>
              <a:t>4. - Особливо потенційно шкідливі наслідки військових навчань. Подібні тренування, по знищенню своїх відпрацьованих супутників, проводили: </a:t>
            </a:r>
            <a:r>
              <a:rPr lang="uk-UA" dirty="0" smtClean="0">
                <a:hlinkClick r:id="rId4" tooltip="Китай"/>
              </a:rPr>
              <a:t>Китай</a:t>
            </a:r>
            <a:r>
              <a:rPr lang="uk-UA" dirty="0" smtClean="0"/>
              <a:t>, </a:t>
            </a:r>
            <a:r>
              <a:rPr lang="uk-UA" dirty="0" smtClean="0">
                <a:hlinkClick r:id="rId5" tooltip="США"/>
              </a:rPr>
              <a:t>США</a:t>
            </a:r>
            <a:r>
              <a:rPr lang="uk-UA" dirty="0" smtClean="0"/>
              <a:t>, </a:t>
            </a:r>
            <a:r>
              <a:rPr lang="uk-UA" dirty="0" smtClean="0">
                <a:hlinkClick r:id="rId6" tooltip="СРСР"/>
              </a:rPr>
              <a:t>СРСР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1508A-FB20-4C8B-A7F8-4528B65A4B4A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31% - это действующие спутники, 37 % - дрейфующие вокруг Земли объекты, 13% колеблются примерно около стабильно равновесных точек, 153 объекта по орбитам которых нет данных и 60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неидентифицированных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(неопознанных) объектов.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1508A-FB20-4C8B-A7F8-4528B65A4B4A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stat17.privet.ru/lr/092ecef217c6e145018e58c9f8c462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299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980728"/>
            <a:ext cx="5544616" cy="2160240"/>
          </a:xfrm>
        </p:spPr>
        <p:txBody>
          <a:bodyPr/>
          <a:lstStyle/>
          <a:p>
            <a:r>
              <a:rPr lang="uk-UA" sz="6000" i="1" cap="none" dirty="0" smtClean="0">
                <a:ln w="127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Космічне сміття</a:t>
            </a:r>
            <a:endParaRPr lang="uk-UA" sz="6000" i="1" cap="none" dirty="0">
              <a:ln w="127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048394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uk-UA" dirty="0" smtClean="0">
                <a:solidFill>
                  <a:srgbClr val="E8E8E8"/>
                </a:solidFill>
              </a:rPr>
              <a:t>Вага всього великого сміття в космосі </a:t>
            </a:r>
            <a:br>
              <a:rPr lang="uk-UA" dirty="0" smtClean="0">
                <a:solidFill>
                  <a:srgbClr val="E8E8E8"/>
                </a:solidFill>
              </a:rPr>
            </a:br>
            <a:r>
              <a:rPr lang="uk-UA" dirty="0" smtClean="0">
                <a:solidFill>
                  <a:srgbClr val="E8E8E8"/>
                </a:solidFill>
              </a:rPr>
              <a:t> (NASA 2006р)</a:t>
            </a:r>
            <a:endParaRPr lang="uk-UA" dirty="0">
              <a:solidFill>
                <a:srgbClr val="E8E8E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170080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uk-UA" dirty="0" smtClean="0">
                <a:solidFill>
                  <a:srgbClr val="E8E8E8"/>
                </a:solidFill>
              </a:rPr>
              <a:t>Максимальний розмір частинки, зіткнення з якою витримає МКС</a:t>
            </a:r>
            <a:br>
              <a:rPr lang="uk-UA" dirty="0" smtClean="0">
                <a:solidFill>
                  <a:srgbClr val="E8E8E8"/>
                </a:solidFill>
              </a:rPr>
            </a:br>
            <a:endParaRPr lang="uk-UA" dirty="0">
              <a:solidFill>
                <a:srgbClr val="E8E8E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068960"/>
            <a:ext cx="532859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uk-UA" dirty="0" smtClean="0">
                <a:solidFill>
                  <a:srgbClr val="E8E8E8"/>
                </a:solidFill>
              </a:rPr>
              <a:t>Середня швидкість, з якою зіштовхуються уламки в космосі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437112"/>
            <a:ext cx="5580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uk-UA" dirty="0" smtClean="0">
                <a:solidFill>
                  <a:srgbClr val="E8E8E8"/>
                </a:solidFill>
              </a:rPr>
              <a:t>На такій висоті супутники та ракети розвалюються на частини</a:t>
            </a:r>
            <a:br>
              <a:rPr lang="uk-UA" dirty="0" smtClean="0">
                <a:solidFill>
                  <a:srgbClr val="E8E8E8"/>
                </a:solidFill>
              </a:rPr>
            </a:br>
            <a:endParaRPr lang="uk-UA" dirty="0">
              <a:solidFill>
                <a:srgbClr val="E8E8E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5661248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uk-UA" dirty="0" smtClean="0">
                <a:solidFill>
                  <a:srgbClr val="E8E8E8"/>
                </a:solidFill>
              </a:rPr>
              <a:t>Висота орбіти, звідки космічне сміття почне падати не раніше ніж через 100 років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thumb/c/c1/Skylab_illustration.jpg/599px-Skylab_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42443"/>
            <a:ext cx="4589859" cy="39155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pPr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dirty="0" err="1" smtClean="0">
                <a:solidFill>
                  <a:schemeClr val="tx2">
                    <a:lumMod val="90000"/>
                  </a:schemeClr>
                </a:solidFill>
              </a:rPr>
              <a:t>Skylab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ru-RU" sz="4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836712"/>
            <a:ext cx="5477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uk-UA" sz="2000" i="1" dirty="0" smtClean="0">
                <a:solidFill>
                  <a:schemeClr val="tx2"/>
                </a:solidFill>
              </a:rPr>
              <a:t>-100-тонна космічна станція, попередниця </a:t>
            </a:r>
            <a:r>
              <a:rPr lang="uk-UA" sz="2000" i="1" dirty="0" err="1" smtClean="0">
                <a:solidFill>
                  <a:schemeClr val="tx2"/>
                </a:solidFill>
              </a:rPr>
              <a:t>КС</a:t>
            </a:r>
            <a:endParaRPr lang="uk-UA" sz="2000" i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Skylab</a:t>
            </a:r>
            <a:r>
              <a:rPr lang="uk-UA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 збирались вивести з орбіти і 1979 році, але не змогли зробити це </a:t>
            </a:r>
            <a:r>
              <a:rPr lang="uk-UA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контрольовано</a:t>
            </a:r>
            <a:r>
              <a:rPr lang="uk-UA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.</a:t>
            </a:r>
            <a:br>
              <a:rPr lang="uk-UA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</a:br>
            <a:endParaRPr lang="uk-UA" dirty="0"/>
          </a:p>
        </p:txBody>
      </p:sp>
      <p:pic>
        <p:nvPicPr>
          <p:cNvPr id="39940" name="Picture 4" descr="http://www.officeroom.org/uploads/posts/2011-09/thumbs/1317265007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89040"/>
            <a:ext cx="3251973" cy="21602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80112" y="2348880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/>
            </a:r>
            <a:br>
              <a:rPr lang="uk-UA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</a:br>
            <a:r>
              <a:rPr lang="uk-UA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Станція зруйнувалася над Індійським океаном, а шлейф уламків зачепив Австралію.</a:t>
            </a:r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Атомні краплі</a:t>
            </a:r>
            <a:endParaRPr lang="uk-UA" dirty="0"/>
          </a:p>
        </p:txBody>
      </p:sp>
      <p:pic>
        <p:nvPicPr>
          <p:cNvPr id="41990" name="Picture 6" descr="http://www.sibpatent.ru/cgi-bin/gettiff.dll?f=00000001&amp;npubl=21813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418631" cy="27945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155679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5900" indent="-215900" hangingPunct="0">
              <a:buClr>
                <a:srgbClr val="FFFFFF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  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Радянські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супутники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РОРСАТ (1967-1988)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мали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на борту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повноцінний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ядерний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реактор.</a:t>
            </a:r>
            <a:b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</a:b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/>
            </a:r>
            <a:b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</a:b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За реакторами NASA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знайшло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шлейф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з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крапель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застиглого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охолоджувача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-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радіоактивного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натрій-калієвого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сплаву.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Усього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таких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крапель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діаметром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до 5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сантиметрів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нарахували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110-115 тис. </a:t>
            </a:r>
          </a:p>
          <a:p>
            <a:pPr marL="215900" indent="-215900" hangingPunct="0">
              <a:buClr>
                <a:srgbClr val="FFFFFF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   </a:t>
            </a:r>
          </a:p>
          <a:p>
            <a:pPr marL="215900" indent="-215900" hangingPunct="0">
              <a:buClr>
                <a:srgbClr val="FFFFFF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dirty="0" smtClean="0">
              <a:solidFill>
                <a:srgbClr val="E8E8E8"/>
              </a:solidFill>
              <a:latin typeface="Times New Roman" pitchFamily="16" charset="0"/>
              <a:ea typeface="Droid Sans Fallback" charset="0"/>
              <a:cs typeface="Droid Sans Fallback" charset="0"/>
            </a:endParaRPr>
          </a:p>
          <a:p>
            <a:pPr marL="215900" indent="-215900" hangingPunct="0">
              <a:buClr>
                <a:srgbClr val="FFFFFF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  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Експерти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називають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їх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головною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загрозою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польотів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на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висоті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близько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 900 </a:t>
            </a:r>
            <a:r>
              <a:rPr lang="ru-RU" dirty="0" err="1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кілометрів</a:t>
            </a:r>
            <a:r>
              <a:rPr lang="ru-RU" dirty="0" smtClean="0">
                <a:solidFill>
                  <a:srgbClr val="E8E8E8"/>
                </a:solidFill>
                <a:latin typeface="Times New Roman" pitchFamily="16" charset="0"/>
                <a:ea typeface="Droid Sans Fallback" charset="0"/>
                <a:cs typeface="Droid Sans Fallback" charset="0"/>
              </a:rPr>
              <a:t>.</a:t>
            </a:r>
          </a:p>
          <a:p>
            <a:pPr marL="215900" indent="-215900" hangingPunct="0">
              <a:buClr>
                <a:srgbClr val="FFFFFF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ru-RU" dirty="0" smtClean="0">
              <a:solidFill>
                <a:srgbClr val="E8E8E8"/>
              </a:solidFill>
              <a:latin typeface="Times New Roman" pitchFamily="16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confusereviews.com/wp-content/uploads/2011/04/110416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16632"/>
            <a:ext cx="1948112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об'єкт </a:t>
            </a:r>
            <a:r>
              <a:rPr lang="en-US" dirty="0" smtClean="0"/>
              <a:t>J002E3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8478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Витягнуте 18-метрове тіло, що робить оборот навколо Землі за 48 днів, спочатку приймали за астероїд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7" name="Picture 4" descr="http://www.sai.msu.su/apod/image/9904/surv3_apollo12_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635896" cy="2716736"/>
          </a:xfrm>
          <a:prstGeom prst="rect">
            <a:avLst/>
          </a:prstGeom>
          <a:noFill/>
        </p:spPr>
      </p:pic>
      <p:pic>
        <p:nvPicPr>
          <p:cNvPr id="43014" name="Picture 6" descr="http://full-moon.ru/photo/apollo12/bg/7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221088"/>
            <a:ext cx="2736304" cy="25202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3568" y="2276872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Об'єкт рухається по хаотичної орбіті, час від часу опиняючись далі Місяця.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996953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Визнати його залишками корабля </a:t>
            </a:r>
            <a:r>
              <a:rPr lang="en-US" dirty="0" smtClean="0"/>
              <a:t>Apollo-12,</a:t>
            </a:r>
            <a:r>
              <a:rPr lang="uk-UA" dirty="0" smtClean="0"/>
              <a:t> допоміг спектральний аналіз: сліди титану вказували на фарбу, якою покривали цей вид ракет.</a:t>
            </a:r>
            <a:endParaRPr lang="uk-UA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34064" cy="1188744"/>
          </a:xfrm>
        </p:spPr>
        <p:txBody>
          <a:bodyPr/>
          <a:lstStyle/>
          <a:p>
            <a:r>
              <a:rPr lang="uk-UA" dirty="0" smtClean="0"/>
              <a:t>Методи захисту від зіткнення з космічним сміттям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700808"/>
            <a:ext cx="6624736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/>
              <a:t>Ефективних заходів захисту від об'єктів космічного сміття розміром більше 1 см в діаметрі немає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852936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 зіткненні супутника з сміттям утворюється нове сміття (синдром </a:t>
            </a:r>
            <a:r>
              <a:rPr lang="uk-UA" dirty="0" err="1" smtClean="0"/>
              <a:t>Кесслера</a:t>
            </a:r>
            <a:r>
              <a:rPr lang="uk-UA" dirty="0" smtClean="0"/>
              <a:t>), що призводить до його неконтрольованого росту.</a:t>
            </a:r>
            <a:endParaRPr lang="uk-UA" dirty="0"/>
          </a:p>
        </p:txBody>
      </p:sp>
      <p:pic>
        <p:nvPicPr>
          <p:cNvPr id="4098" name="Picture 2" descr="31d4afd439c53c9fc4b2b947ce041e7d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3974025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14400"/>
          </a:xfrm>
        </p:spPr>
        <p:txBody>
          <a:bodyPr/>
          <a:lstStyle/>
          <a:p>
            <a:r>
              <a:rPr lang="uk-UA" dirty="0" smtClean="0"/>
              <a:t>     синдром </a:t>
            </a:r>
            <a:r>
              <a:rPr lang="uk-UA" dirty="0" err="1" smtClean="0"/>
              <a:t>Кесслера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412776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Зіткнення двох об'єктів призведе до появи великої кількості уламків. Кожен з них здатний зіткнутися з іншим сміттям, що викличе "ланцюгову реакцію" народження нових уламків. При великій кількості зіткнень кількість виниклих нових уламків може зробити навколоземний простір непридатним для польотів.</a:t>
            </a:r>
            <a:endParaRPr lang="uk-UA" dirty="0"/>
          </a:p>
        </p:txBody>
      </p:sp>
      <p:pic>
        <p:nvPicPr>
          <p:cNvPr id="3074" name="Picture 2" descr="http://secretworlds.ru/_nw/31/s7743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43300"/>
            <a:ext cx="8748464" cy="33147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7106" name="Picture 2" descr="6148f4521eeb0a75c3c364a7027a6f81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07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chnologijos.lt/upload/image/n/mokslas/astronomija_ir_kosmonautika/straipsnis-9931/2is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62799"/>
            <a:ext cx="7992888" cy="5395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06072" cy="1188744"/>
          </a:xfrm>
        </p:spPr>
        <p:txBody>
          <a:bodyPr/>
          <a:lstStyle/>
          <a:p>
            <a:r>
              <a:rPr lang="uk-UA" dirty="0" smtClean="0"/>
              <a:t>Зменшення кількості сміття в космосі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0080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Пропонується вже на етапі проектування супутників передбачати шляхи їх видалення з орбіти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636912"/>
            <a:ext cx="4572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smtClean="0"/>
              <a:t>- гальмування до швидкості входу в щільні шари атмосфери, де вони згорять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573016"/>
            <a:ext cx="45720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err="1" smtClean="0"/>
              <a:t>-переведення</a:t>
            </a:r>
            <a:r>
              <a:rPr lang="uk-UA" dirty="0" smtClean="0"/>
              <a:t> на «орбіти поховання» (значно вище орбіт </a:t>
            </a:r>
            <a:r>
              <a:rPr lang="uk-UA" dirty="0" err="1" smtClean="0"/>
              <a:t>ДСО-супутників</a:t>
            </a:r>
            <a:r>
              <a:rPr lang="uk-UA" dirty="0" smtClean="0"/>
              <a:t>).</a:t>
            </a:r>
            <a:endParaRPr lang="uk-UA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esamultimedia.esa.int/images/spacecraft-operations/space_debris/Meteosat_attached1_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3490" y="452289"/>
            <a:ext cx="4562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/>
              <a:t>Дякуємо за увагу!</a:t>
            </a:r>
            <a:endParaRPr lang="uk-UA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5445224"/>
            <a:ext cx="4176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Над презентацією працювали </a:t>
            </a:r>
            <a:br>
              <a:rPr lang="uk-UA" dirty="0" smtClean="0"/>
            </a:br>
            <a:r>
              <a:rPr lang="uk-UA" dirty="0" err="1" smtClean="0"/>
              <a:t>Іванкевич</a:t>
            </a:r>
            <a:r>
              <a:rPr lang="uk-UA" dirty="0" smtClean="0"/>
              <a:t> Юлія та Ковалевська </a:t>
            </a:r>
            <a:r>
              <a:rPr lang="uk-UA" dirty="0" err="1" smtClean="0"/>
              <a:t>Аніта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11-Б</a:t>
            </a:r>
            <a:endParaRPr lang="uk-UA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oneyjournal.ru/images/stories/0005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509120"/>
            <a:ext cx="366902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http://kosmostar.com/sites/default/files/field/image/Clipboard01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09120"/>
            <a:ext cx="3952489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39752" y="2060848"/>
            <a:ext cx="4536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tx2">
                    <a:lumMod val="90000"/>
                  </a:schemeClr>
                </a:solidFill>
              </a:rPr>
              <a:t>Космічне сміття</a:t>
            </a:r>
            <a:r>
              <a:rPr lang="uk-UA" i="1" dirty="0" smtClean="0">
                <a:solidFill>
                  <a:schemeClr val="tx2">
                    <a:lumMod val="90000"/>
                  </a:schemeClr>
                </a:solidFill>
              </a:rPr>
              <a:t> </a:t>
            </a:r>
            <a:r>
              <a:rPr lang="uk-UA" dirty="0" smtClean="0"/>
              <a:t>або </a:t>
            </a:r>
            <a:r>
              <a:rPr lang="uk-UA" sz="2000" b="1" i="1" dirty="0" smtClean="0">
                <a:solidFill>
                  <a:schemeClr val="tx2"/>
                </a:solidFill>
              </a:rPr>
              <a:t>орбітальне сміття</a:t>
            </a:r>
            <a:r>
              <a:rPr lang="uk-UA" dirty="0" smtClean="0"/>
              <a:t> — некеровані об'єкти антропогенного походження, які більше не виконують своїх функції та літають навколо Землі або в меншій мірі навколо інших планет чи Сонця.</a:t>
            </a:r>
            <a:endParaRPr lang="uk-UA" dirty="0"/>
          </a:p>
        </p:txBody>
      </p:sp>
      <p:pic>
        <p:nvPicPr>
          <p:cNvPr id="20484" name="Picture 4" descr="http://www.pro-goroda.ru/sites/default/files/field/image/img_5222407_741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2988155" cy="1988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6" name="Picture 6" descr="http://www.spitzer.caltech.edu/uploaded_files/images/0008/2598/sig07-016_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420888"/>
            <a:ext cx="1800200" cy="1677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www.technologijos.lt/upload/image/n/mokslas/astronomija_ir_kosmonautika/straipsnis-5165/jun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0"/>
            <a:ext cx="2987824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92" name="Picture 12" descr="http://i.io.ua/img_su/small/0037/91/00379103_n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564904"/>
            <a:ext cx="1234422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esamultimedia.esa.int/images/spacecraft-operations/space_debris/Bee-Hive-4_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359"/>
            <a:ext cx="9144000" cy="68843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65313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На </a:t>
            </a:r>
            <a:r>
              <a:rPr lang="ru-RU" sz="2400" i="1" dirty="0" err="1" smtClean="0"/>
              <a:t>навколоземній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орбіті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обертається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близько</a:t>
            </a:r>
            <a:r>
              <a:rPr lang="ru-RU" sz="2400" i="1" dirty="0" smtClean="0"/>
              <a:t> 19 000 </a:t>
            </a:r>
            <a:r>
              <a:rPr lang="ru-RU" sz="2400" i="1" dirty="0" err="1" smtClean="0"/>
              <a:t>об'єктів</a:t>
            </a:r>
            <a:endParaRPr lang="uk-UA" sz="2400" i="1" dirty="0"/>
          </a:p>
        </p:txBody>
      </p:sp>
      <p:pic>
        <p:nvPicPr>
          <p:cNvPr id="30722" name="Picture 2" descr="http://i.usatoday.net/tech/space/twis08/objects-orbitpg-horizo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8568952" cy="423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Файл:Flag of the United State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684160" cy="360040"/>
          </a:xfrm>
          <a:prstGeom prst="rect">
            <a:avLst/>
          </a:prstGeom>
          <a:noFill/>
        </p:spPr>
      </p:pic>
      <p:pic>
        <p:nvPicPr>
          <p:cNvPr id="33794" name="Picture 2" descr="Файл:Flag of Russia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36912"/>
            <a:ext cx="648477" cy="4320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Кількість некерованих об</a:t>
            </a:r>
            <a:r>
              <a:rPr lang="en-US" sz="3600" dirty="0" smtClean="0"/>
              <a:t>’</a:t>
            </a:r>
            <a:r>
              <a:rPr lang="uk-UA" sz="3600" dirty="0" err="1" smtClean="0"/>
              <a:t>єктів</a:t>
            </a:r>
            <a:endParaRPr lang="uk-UA" sz="3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835696" y="1484784"/>
          <a:ext cx="609600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3798" name="Picture 6" descr="Файл:Flag of the People's Republic of China.sv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3573016"/>
            <a:ext cx="648072" cy="431778"/>
          </a:xfrm>
          <a:prstGeom prst="rect">
            <a:avLst/>
          </a:prstGeom>
          <a:noFill/>
        </p:spPr>
      </p:pic>
      <p:pic>
        <p:nvPicPr>
          <p:cNvPr id="33800" name="Picture 8" descr="Файл:Flag of France.sv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4077072"/>
            <a:ext cx="648072" cy="431778"/>
          </a:xfrm>
          <a:prstGeom prst="rect">
            <a:avLst/>
          </a:prstGeom>
          <a:noFill/>
        </p:spPr>
      </p:pic>
      <p:pic>
        <p:nvPicPr>
          <p:cNvPr id="33802" name="Picture 10" descr="Файл:Flag of Japan.sv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4581128"/>
            <a:ext cx="648477" cy="432048"/>
          </a:xfrm>
          <a:prstGeom prst="rect">
            <a:avLst/>
          </a:prstGeom>
          <a:noFill/>
        </p:spPr>
      </p:pic>
      <p:pic>
        <p:nvPicPr>
          <p:cNvPr id="33804" name="Picture 12" descr="Файл:Flag of India.sv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87624" y="5085184"/>
            <a:ext cx="648477" cy="43204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«Мертві  супутники».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Останні ступені ракет.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4928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Невеликі шматки.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9249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dirty="0" smtClean="0"/>
              <a:t> Фрагменти знищених супутників.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33265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400" dirty="0" smtClean="0"/>
              <a:t>Походження</a:t>
            </a:r>
            <a:endParaRPr lang="uk-UA" sz="4400" dirty="0"/>
          </a:p>
        </p:txBody>
      </p:sp>
      <p:pic>
        <p:nvPicPr>
          <p:cNvPr id="10" name="Picture 2" descr="http://static.shiftdelete.net/img/article_new/uzay1290785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3810000" cy="3810000"/>
          </a:xfrm>
          <a:prstGeom prst="rect">
            <a:avLst/>
          </a:prstGeom>
          <a:noFill/>
        </p:spPr>
      </p:pic>
      <p:pic>
        <p:nvPicPr>
          <p:cNvPr id="15364" name="Picture 4" descr="http://cs441.vkontakte.ru/u1877519/61457911/x_92ee6cd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3888432" cy="291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Угроза будущему человечеству космический мус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6120680" cy="34588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Небезпека вибухів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412776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Причиною вибухів можуть бути електрохімічні реакції, що протікають в акумуляторах супутників. </a:t>
            </a:r>
            <a:br>
              <a:rPr lang="uk-UA" dirty="0" smtClean="0"/>
            </a:br>
            <a:endParaRPr lang="uk-UA" dirty="0" smtClean="0"/>
          </a:p>
          <a:p>
            <a:r>
              <a:rPr lang="uk-UA" dirty="0" smtClean="0"/>
              <a:t>Місце , де стався вибух , огортають цілі хмари уламків. </a:t>
            </a:r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683568" y="692696"/>
          <a:ext cx="784887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3968" y="980728"/>
            <a:ext cx="481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5%</a:t>
            </a:r>
            <a:endParaRPr lang="uk-UA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i="1" dirty="0" smtClean="0">
                <a:solidFill>
                  <a:schemeClr val="tx2"/>
                </a:solidFill>
              </a:rPr>
              <a:t>Об'єкти космічного сміття можуть представляти пряму небезпеку для </a:t>
            </a:r>
            <a:r>
              <a:rPr lang="uk-UA" sz="2800" i="1" dirty="0" smtClean="0">
                <a:solidFill>
                  <a:schemeClr val="tx2"/>
                </a:solidFill>
              </a:rPr>
              <a:t>Землі </a:t>
            </a:r>
            <a:endParaRPr lang="uk-UA" sz="2800" i="1" dirty="0" smtClean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При їх неконтрольованому сході з орбіти, неповному згорянні при проходженні щільних шарів атмосфери Землі відбувається випадання уламків на населені пункти.</a:t>
            </a:r>
            <a:endParaRPr lang="uk-UA" dirty="0"/>
          </a:p>
        </p:txBody>
      </p:sp>
      <p:pic>
        <p:nvPicPr>
          <p:cNvPr id="38916" name="Picture 4" descr="http://unnatural.ru/wp-content/uploads/2011/09/orbital_dump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33357"/>
            <a:ext cx="8820472" cy="3824644"/>
          </a:xfrm>
          <a:prstGeom prst="rect">
            <a:avLst/>
          </a:prstGeom>
          <a:noFill/>
        </p:spPr>
      </p:pic>
      <p:pic>
        <p:nvPicPr>
          <p:cNvPr id="38918" name="Picture 6" descr="http://www.thelivingmoon.com/41pegasus/04images/Space/Space-debris-Fallen-Space-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64704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195</TotalTime>
  <Words>506</Words>
  <Application>Microsoft Office PowerPoint</Application>
  <PresentationFormat>Экран (4:3)</PresentationFormat>
  <Paragraphs>82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Космічне сміття</vt:lpstr>
      <vt:lpstr>Слайд 2</vt:lpstr>
      <vt:lpstr>Слайд 3</vt:lpstr>
      <vt:lpstr>Слайд 4</vt:lpstr>
      <vt:lpstr>Кількість некерованих об’єктів</vt:lpstr>
      <vt:lpstr>Слайд 6</vt:lpstr>
      <vt:lpstr>Небезпека вибухів </vt:lpstr>
      <vt:lpstr>Слайд 8</vt:lpstr>
      <vt:lpstr>Слайд 9</vt:lpstr>
      <vt:lpstr>Слайд 10</vt:lpstr>
      <vt:lpstr>Skylab </vt:lpstr>
      <vt:lpstr>Атомні краплі</vt:lpstr>
      <vt:lpstr>об'єкт J002E3</vt:lpstr>
      <vt:lpstr>Методи захисту від зіткнення з космічним сміттям</vt:lpstr>
      <vt:lpstr>     синдром Кесслера</vt:lpstr>
      <vt:lpstr>Слайд 16</vt:lpstr>
      <vt:lpstr>Зменшення кількості сміття в космосі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Космічне сміття</dc:title>
  <dc:creator>Юля</dc:creator>
  <cp:lastModifiedBy>Юля</cp:lastModifiedBy>
  <cp:revision>21</cp:revision>
  <dcterms:created xsi:type="dcterms:W3CDTF">2013-12-22T20:12:03Z</dcterms:created>
  <dcterms:modified xsi:type="dcterms:W3CDTF">2013-12-23T00:23:52Z</dcterms:modified>
</cp:coreProperties>
</file>