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1557B57-82BF-433E-A7A1-0B7EA1CE6B96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4C7D3A2-0DB0-4F6D-826A-80A08DFB5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Music\VKMusic\Andrew%20Belle%20&#8211;%20The%20Ladd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</a:t>
            </a:r>
            <a:r>
              <a:rPr lang="en-US" sz="7200" dirty="0" smtClean="0"/>
              <a:t>chool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Design school ...</a:t>
            </a:r>
            <a:endParaRPr lang="ru-RU" sz="2800" dirty="0"/>
          </a:p>
        </p:txBody>
      </p:sp>
      <p:pic>
        <p:nvPicPr>
          <p:cNvPr id="4" name="Andrew Belle – The Lad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 Librarian ...</a:t>
            </a:r>
            <a:endParaRPr lang="ru-RU" dirty="0"/>
          </a:p>
        </p:txBody>
      </p:sp>
      <p:pic>
        <p:nvPicPr>
          <p:cNvPr id="4" name="Содержимое 3" descr="lib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08912" cy="5055749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Assembly Hall ...! Entertainers </a:t>
            </a:r>
            <a:r>
              <a:rPr lang="en-US" sz="2800" dirty="0" err="1" smtClean="0"/>
              <a:t>podobatymetsya</a:t>
            </a:r>
            <a:r>
              <a:rPr lang="en-US" sz="2800" dirty="0" smtClean="0"/>
              <a:t> in such act ... and the audience to look at the artists!</a:t>
            </a:r>
            <a:endParaRPr lang="ru-RU" sz="2800" dirty="0"/>
          </a:p>
        </p:txBody>
      </p:sp>
      <p:pic>
        <p:nvPicPr>
          <p:cNvPr id="4" name="Содержимое 3" descr="00071153_n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81436"/>
            <a:ext cx="6768752" cy="507656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Gym ... for our athletes!</a:t>
            </a:r>
            <a:endParaRPr lang="ru-RU" dirty="0"/>
          </a:p>
        </p:txBody>
      </p:sp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81136"/>
            <a:ext cx="7676180" cy="497686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And of course never forget the teachers ... it is their lounge! Teacher ...!</a:t>
            </a:r>
            <a:endParaRPr lang="ru-RU" sz="2800" dirty="0"/>
          </a:p>
        </p:txBody>
      </p:sp>
      <p:pic>
        <p:nvPicPr>
          <p:cNvPr id="4" name="Содержимое 3" descr="potolki_matovie_s_fotopechatiu_pp_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6768752" cy="507656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Lpt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157269" cy="55892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you are such a class for us?)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At the break to gain strength for the next lesson ... need all again, how is your lounge?</a:t>
            </a:r>
            <a:endParaRPr lang="ru-RU" sz="2400" dirty="0"/>
          </a:p>
        </p:txBody>
      </p:sp>
      <p:pic>
        <p:nvPicPr>
          <p:cNvPr id="4" name="Содержимое 3" descr="13288644334RosanBosch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6408712" cy="4278758"/>
          </a:xfrm>
        </p:spPr>
      </p:pic>
      <p:sp>
        <p:nvSpPr>
          <p:cNvPr id="6" name="Прямоугольник 5"/>
          <p:cNvSpPr/>
          <p:nvPr/>
        </p:nvSpPr>
        <p:spPr>
          <a:xfrm>
            <a:off x="6948265" y="501317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Personally, I like)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Here you can eat ...!</a:t>
            </a:r>
            <a:endParaRPr lang="ru-RU" sz="3600" dirty="0"/>
          </a:p>
        </p:txBody>
      </p:sp>
      <p:pic>
        <p:nvPicPr>
          <p:cNvPr id="4" name="Содержимое 3" descr="02740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30665"/>
            <a:ext cx="7272808" cy="552733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Elegant hallway ..)</a:t>
            </a:r>
            <a:endParaRPr lang="ru-RU" dirty="0"/>
          </a:p>
        </p:txBody>
      </p:sp>
      <p:pic>
        <p:nvPicPr>
          <p:cNvPr id="4" name="Содержимое 3" descr="134311857906senzoku_kaguen_college_of_musics_black_hal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31374"/>
            <a:ext cx="7452320" cy="5426626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want to at school was a music class! While in school, you can create bands After all, many have different talents!</a:t>
            </a:r>
            <a:endParaRPr lang="ru-RU" sz="2800" dirty="0"/>
          </a:p>
        </p:txBody>
      </p:sp>
      <p:pic>
        <p:nvPicPr>
          <p:cNvPr id="4" name="Содержимое 3" descr="415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9347" y="1882774"/>
            <a:ext cx="8506663" cy="478658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love music ... music class is a good idea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pic>
        <p:nvPicPr>
          <p:cNvPr id="4" name="Содержимое 3" descr="z_img_0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4283968" cy="3168351"/>
          </a:xfrm>
        </p:spPr>
      </p:pic>
      <p:pic>
        <p:nvPicPr>
          <p:cNvPr id="5" name="Рисунок 4" descr="z_img_0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1"/>
            <a:ext cx="4540322" cy="37890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Junior corps will look like)</a:t>
            </a:r>
            <a:endParaRPr lang="ru-RU" sz="3600" dirty="0"/>
          </a:p>
        </p:txBody>
      </p:sp>
      <p:pic>
        <p:nvPicPr>
          <p:cNvPr id="6" name="Содержимое 5" descr="7956_0_4-5576-traditional-exteri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840760" cy="492748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Smaller enjoy ...</a:t>
            </a:r>
            <a:endParaRPr lang="ru-RU" sz="3600" dirty="0"/>
          </a:p>
        </p:txBody>
      </p:sp>
      <p:pic>
        <p:nvPicPr>
          <p:cNvPr id="4" name="Содержимое 3" descr="02740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30665"/>
            <a:ext cx="7272808" cy="552733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</TotalTime>
  <Words>134</Words>
  <Application>Microsoft Office PowerPoint</Application>
  <PresentationFormat>Экран (4:3)</PresentationFormat>
  <Paragraphs>15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School</vt:lpstr>
      <vt:lpstr>As you are such a class for us?)</vt:lpstr>
      <vt:lpstr>At the break to gain strength for the next lesson ... need all again, how is your lounge?</vt:lpstr>
      <vt:lpstr>Here you can eat ...!</vt:lpstr>
      <vt:lpstr>Elegant hallway ..)</vt:lpstr>
      <vt:lpstr>I want to at school was a music class! While in school, you can create bands After all, many have different talents!</vt:lpstr>
      <vt:lpstr>I love music ... music class is a good idea)</vt:lpstr>
      <vt:lpstr>Junior corps will look like)</vt:lpstr>
      <vt:lpstr>Smaller enjoy ...</vt:lpstr>
      <vt:lpstr>Dream Librarian ...</vt:lpstr>
      <vt:lpstr>Assembly Hall ...! Entertainers podobatymetsya in such act ... and the audience to look at the artists!</vt:lpstr>
      <vt:lpstr>Gym ... for our athletes!</vt:lpstr>
      <vt:lpstr>And of course never forget the teachers ... it is their lounge! Teacher ...!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</dc:title>
  <dc:creator>ADMIN</dc:creator>
  <cp:lastModifiedBy>ADMIN</cp:lastModifiedBy>
  <cp:revision>10</cp:revision>
  <dcterms:created xsi:type="dcterms:W3CDTF">2013-04-11T18:48:42Z</dcterms:created>
  <dcterms:modified xsi:type="dcterms:W3CDTF">2013-11-07T20:14:22Z</dcterms:modified>
</cp:coreProperties>
</file>