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9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5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9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8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7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9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7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3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0E2A-A075-4A9D-8B58-6CD47BBA1A6F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1596-5E12-4027-9E64-21469DCEE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71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124744"/>
            <a:ext cx="597666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Подвійні</a:t>
            </a:r>
            <a:r>
              <a:rPr lang="ru-RU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зорі</a:t>
            </a:r>
            <a:endParaRPr lang="ru-RU" sz="11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2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6165" y="260648"/>
            <a:ext cx="3482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</a:rPr>
              <a:t>Нова зоря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Нова -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подвійна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зоря, одним компонентом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якої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є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білий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карлик, а другим -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зірка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типу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Сонця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гігант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Коли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другий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компонент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такої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подвійної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ході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своєї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еволюції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розширюється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то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частина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речовини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перетікає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білий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карлик. При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цьому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поверхні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білого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карлика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утворюються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такі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температура і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тиск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ядерна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реакція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набуває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вибухового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характеру,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чим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пояснюється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різке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збільшення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блиску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Також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окрім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нових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відомі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повторні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нові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на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яких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спалахи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мають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дещо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меншу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потужність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можуть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повторюватися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через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кілька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десятків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років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4310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Деякі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78" y="1268760"/>
            <a:ext cx="396875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31035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32" y="2801981"/>
            <a:ext cx="51816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7319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272" y="1886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Подвійна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зоря — система з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двох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гравітаційно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пов'язаних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зір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які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обертаються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навколо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спільного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центру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мас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по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екліптичних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орбітах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Інколи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трапляються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системи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із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трьох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більше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зірок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; у тому 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разі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система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називається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кратною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зіркою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060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7238"/>
            <a:ext cx="3054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9306" y="332656"/>
            <a:ext cx="7505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Види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подвійних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зірок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їх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спостереження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8800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Візуально-подвійні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Затемнювано-подвійні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Спектрально-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Оптично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5826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chemeClr val="bg1">
                    <a:lumMod val="95000"/>
                  </a:schemeClr>
                </a:solidFill>
              </a:rPr>
              <a:t>Візуально-подвійні</a:t>
            </a:r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67" y="1628800"/>
            <a:ext cx="61269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можна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побачити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окремо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називають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видимими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подвійними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візуально-подвійними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Для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цих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зірок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вдається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визначити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зміну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з часом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позиційного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кута й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оцінити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період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обертання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Такою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зіркою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є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Сіріус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складається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компонентів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і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легко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розрізняються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звичайний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телескоп.</a:t>
            </a:r>
          </a:p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Компоненти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більшості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подвійних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систем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занадто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близькі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одна до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одної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ж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занадто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віддалені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Сонячної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системи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через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неможливо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розрізнити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навіть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найпотужніших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телескопів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2670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2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6132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Затемнювано-подвійні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40542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Спостерігаються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завдяки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коливаннями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блиску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створеними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періодичними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затьмареннями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однієї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іншою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відбувається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тих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рідкісних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випадках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коли Земля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перебуває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одній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площині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орбітами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зірок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Внаслідок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чого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відбувається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періодичне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поперемінне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затемнення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одним компонентом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іншого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навпаки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Відповідно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спостерігається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два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зниження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яскравості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протягом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одного циклу.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Менше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зниження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коли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яскравіша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зоря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закриває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нас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більш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тьмяну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сильніше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падіння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видимої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зоряної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величини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коли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відбувається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навпаки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340768"/>
            <a:ext cx="27193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86853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" y="-5291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5966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Спектрально-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095" y="1130713"/>
            <a:ext cx="8175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Спостерігаються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завдяки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періодичним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зсувам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спектральних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ліній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подвійна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зірка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має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достатньо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значний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власний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рух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то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можна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спостерігати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періодичні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відхилення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траєкторії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руху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головного компоненту на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небесній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сфері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прямої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лінії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04188"/>
            <a:ext cx="4881439" cy="361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6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5000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Оптично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Іноді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буває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дві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фізично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пов'язані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між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собою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випадково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проектуються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дуже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близькі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одна до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одної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точки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небесної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сфери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Такі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називаються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оптично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подвійними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— на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противагу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істинним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»,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фізично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подвійним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Класичним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прикладом таких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зірок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є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Міцар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Алькор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сузір'ї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Великої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Медведиці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00783"/>
            <a:ext cx="3425567" cy="28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88704"/>
            <a:ext cx="763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Гравітаційна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взаємодія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</a:rPr>
              <a:t>між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компонентами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922" y="184482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утримуються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разом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взаємним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тяжінням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Обидві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подвійної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системи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обертаються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по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еліптичних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орбітах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навколо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деякою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точки,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лежить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з-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поміж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них і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називається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центром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гравітації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цих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відстань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між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партнерами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дуже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велика,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орбітальний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період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вимірюватися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роками,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інколи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ж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цілим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століттям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більше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 Для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тісних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систем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орбітальний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період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становити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лише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кілька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годин.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стосується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обертання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досить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масивних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зірок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навколо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загального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центру ваги на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близькій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відстані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один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одного,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стають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помітними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релятивістські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ефекти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такі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усунення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периастра і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зменшення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орбітального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періоду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рахунок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випромінювання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системою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гравітаційних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хвиль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останнє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призводить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до того,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наприкінці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дві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зіштовхуються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04664"/>
            <a:ext cx="5949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Компоненти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подвійних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</a:rPr>
              <a:t>зір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32856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Є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різні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бувають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дві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схожі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парі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а є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різні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зазвичай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червоний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гігант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білий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карлик). Але,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незалежно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своїх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типу,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найкраще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піддаються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вивченню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аналізуючи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їхню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взаємодію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вченим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вдається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з'ясувати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майже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всі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параметри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включаючи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масу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форму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орбіт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навіть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характеристики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близько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розташованих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до них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Зазвичай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зорі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мають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дещо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витягнуту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форму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внаслідок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взаємного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тяжіння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Приблизно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половина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всіх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нашої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Галактики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належить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подвійних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систем,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отже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подвійні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працюють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по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орбітам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одна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навколо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іншої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явище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дуже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поширене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2014-02-10T15:30:23Z</dcterms:created>
  <dcterms:modified xsi:type="dcterms:W3CDTF">2014-02-10T15:52:45Z</dcterms:modified>
</cp:coreProperties>
</file>