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4" r:id="rId2"/>
    <p:sldId id="256" r:id="rId3"/>
    <p:sldId id="262" r:id="rId4"/>
    <p:sldId id="259" r:id="rId5"/>
    <p:sldId id="265" r:id="rId6"/>
    <p:sldId id="267" r:id="rId7"/>
    <p:sldId id="272" r:id="rId8"/>
    <p:sldId id="268" r:id="rId9"/>
    <p:sldId id="263" r:id="rId10"/>
    <p:sldId id="269" r:id="rId11"/>
    <p:sldId id="270" r:id="rId12"/>
    <p:sldId id="271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25" autoAdjust="0"/>
    <p:restoredTop sz="94709" autoAdjust="0"/>
  </p:normalViewPr>
  <p:slideViewPr>
    <p:cSldViewPr>
      <p:cViewPr varScale="1">
        <p:scale>
          <a:sx n="91" d="100"/>
          <a:sy n="91" d="100"/>
        </p:scale>
        <p:origin x="-70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C8D6D-A28A-4719-AABF-DDB55106FF3C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2558C-D6EF-47F6-9C11-33A028B18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346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558C-D6EF-47F6-9C11-33A028B181D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2A83D-E4E5-4639-9586-EB35B8B0FC42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D67100-BF56-4F9E-89A3-06A9797EF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2A83D-E4E5-4639-9586-EB35B8B0FC42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D67100-BF56-4F9E-89A3-06A9797EF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2A83D-E4E5-4639-9586-EB35B8B0FC42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D67100-BF56-4F9E-89A3-06A9797EF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2A83D-E4E5-4639-9586-EB35B8B0FC42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D67100-BF56-4F9E-89A3-06A9797EF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2A83D-E4E5-4639-9586-EB35B8B0FC42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D67100-BF56-4F9E-89A3-06A9797EF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2A83D-E4E5-4639-9586-EB35B8B0FC42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D67100-BF56-4F9E-89A3-06A9797EF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2A83D-E4E5-4639-9586-EB35B8B0FC42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D67100-BF56-4F9E-89A3-06A9797EF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2A83D-E4E5-4639-9586-EB35B8B0FC42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D67100-BF56-4F9E-89A3-06A9797EF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2A83D-E4E5-4639-9586-EB35B8B0FC42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D67100-BF56-4F9E-89A3-06A9797EF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2A83D-E4E5-4639-9586-EB35B8B0FC42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D67100-BF56-4F9E-89A3-06A9797EF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592A83D-E4E5-4639-9586-EB35B8B0FC42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7D67100-BF56-4F9E-89A3-06A9797EF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592A83D-E4E5-4639-9586-EB35B8B0FC42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7D67100-BF56-4F9E-89A3-06A9797EF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1268760"/>
            <a:ext cx="77017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Планеты солнечной системы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09024" y="4786322"/>
            <a:ext cx="24112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Выполнил</a:t>
            </a:r>
            <a:r>
              <a:rPr lang="ru-RU" sz="32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и</a:t>
            </a:r>
            <a:r>
              <a:rPr lang="ru-RU" sz="32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:</a:t>
            </a:r>
            <a:endParaRPr lang="ru-RU" sz="32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78528" y="4857760"/>
            <a:ext cx="546547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Серединская Юлия</a:t>
            </a:r>
            <a:b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Салтанов Кирилл</a:t>
            </a:r>
            <a:b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Скоробогатько Никита</a:t>
            </a:r>
            <a:b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Субботина Алиса</a:t>
            </a:r>
            <a:b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 другие кого я забыла вписать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29082" y="2204864"/>
            <a:ext cx="28151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Марс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H:\новые док\марс\закакт на марс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-67436"/>
            <a:ext cx="9379181" cy="69573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0"/>
            <a:ext cx="4916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Закат на Марсе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166843"/>
            <a:ext cx="90011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Атмосфера Марса, состоящая в основном из углекислого газа, очень разрежена. Давление у поверхности Марса в 160 раз меньше земного — 6,1 </a:t>
            </a:r>
            <a:r>
              <a:rPr lang="ru-RU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мбар</a:t>
            </a: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 на среднем уровне поверхности. Из-за большого перепада высот на Марсе, давление у поверхности сильно изменяется. Максимальное значение 8,4 </a:t>
            </a:r>
            <a:r>
              <a:rPr lang="ru-RU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мбар</a:t>
            </a: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 достигается в бассейне Эллада (4 км ниже среднего уровня поверхности), а на вершине горы Олимп (27 км выше среднего уровня) оно всего 0,5 </a:t>
            </a:r>
            <a:r>
              <a:rPr lang="ru-RU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мбар</a:t>
            </a: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.. В отличие от Земли, масса марсианской атмосферы сильно изменяется в течение года в связи с таянием и </a:t>
            </a:r>
            <a:r>
              <a:rPr lang="ru-RU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намерзанием</a:t>
            </a: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полярных шапок, содержащих углекислый газ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H:\новые док\марс\земля на фоне утренней зар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57422" y="6072206"/>
            <a:ext cx="49407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Земля на фоне утренней зари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H:\новые док\марс\изображение марса в разные год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71868" cy="61129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6334780"/>
            <a:ext cx="40723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Марс в разные годы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8434" name="Picture 2" descr="H:\новые док\марс\фобос и деймо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0"/>
            <a:ext cx="3786214" cy="602765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929190" y="6396335"/>
            <a:ext cx="29636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Фобос и Деймос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068960"/>
            <a:ext cx="7772400" cy="914400"/>
          </a:xfrm>
        </p:spPr>
        <p:txBody>
          <a:bodyPr/>
          <a:lstStyle/>
          <a:p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93036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57884" y="0"/>
            <a:ext cx="28151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Марс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:\новые док\марс\Mars_Hubb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340" y="0"/>
            <a:ext cx="4572000" cy="4572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143504" y="1357298"/>
            <a:ext cx="40004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Марс — планета земной группы с разреженной атмосферой. Особенностями поверхностного рельефа Марса можно считать ударные кратеры наподобие лунных и вулканы, долины, пустыни и полярные ледниковые шапки наподобие земных. Марс имеет период вращения и смену времён года аналогичные земным, но его климат значительно холоднее и суше земного.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816965"/>
            <a:ext cx="87868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Марсианский потухший вулкан Олимп — самая высокая гора в Солнечной системе, а Долина Маринера — самый крупный каньон. В июне 2008 три статьи, опубликованные в </a:t>
            </a:r>
            <a:r>
              <a:rPr lang="ru-RU" b="1" dirty="0" err="1" smtClean="0">
                <a:solidFill>
                  <a:schemeClr val="accent1"/>
                </a:solidFill>
              </a:rPr>
              <a:t>Nature</a:t>
            </a:r>
            <a:r>
              <a:rPr lang="ru-RU" b="1" dirty="0" smtClean="0">
                <a:solidFill>
                  <a:schemeClr val="accent1"/>
                </a:solidFill>
              </a:rPr>
              <a:t>, представили доказательства существования в северном полушарии Марса самого крупного известного ударного кратера в Солнечной системе. Его длина 10 600 км, а ширина 8500 км, что примерно в четыре раза больше, чем крупнейший ударный кратер  вблизи его южного полюса Марса.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H:\новые док\марс\сравнение размеров земли и марс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0"/>
            <a:ext cx="81906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Сравнительный размер Земли и Марса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7148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Марс почти вдвое меньше Земли по размерам — его экваториальный радиус равен 3396,9 км (53 % земного). 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Площадь 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поверхности Марса примерно равна площади суши на Земле.  Полярный радиус Марса примерно на 21 км меньше экваториального. 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Масса 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планеты — 6,418×1023 кг (11 % массы Земли). </a:t>
            </a:r>
            <a:endParaRPr lang="ru-RU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Марс 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вращается вокруг своей оси, наклонённой к плоскости орбиты под углом 24°56′ с  периодом 24 часа 37 минут 22,7 секунд. 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Марсианский 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год состоит из 668,6 марсианских солнечных суток (называемых </a:t>
            </a:r>
            <a:r>
              <a:rPr lang="ru-RU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солами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). 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H:\новые док\марс\атмосфера марс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8635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72066" y="928670"/>
            <a:ext cx="407193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Перепады высот весьма значительны и составляют в экваториальной области примерно 14-16 км, но имеются и вершины, вздымающиеся значительно выше, например, </a:t>
            </a:r>
            <a:r>
              <a:rPr lang="ru-RU" i="1" dirty="0" err="1" smtClean="0">
                <a:solidFill>
                  <a:srgbClr val="FFFF00"/>
                </a:solidFill>
              </a:rPr>
              <a:t>Арсия</a:t>
            </a:r>
            <a:r>
              <a:rPr lang="ru-RU" i="1" dirty="0" smtClean="0">
                <a:solidFill>
                  <a:srgbClr val="FFFF00"/>
                </a:solidFill>
              </a:rPr>
              <a:t> (27 км) и Олимп (26 км) в возвышенной области </a:t>
            </a:r>
            <a:r>
              <a:rPr lang="ru-RU" i="1" dirty="0" err="1" smtClean="0">
                <a:solidFill>
                  <a:srgbClr val="FFFF00"/>
                </a:solidFill>
              </a:rPr>
              <a:t>Тараис</a:t>
            </a:r>
            <a:r>
              <a:rPr lang="ru-RU" i="1" dirty="0" smtClean="0">
                <a:solidFill>
                  <a:srgbClr val="FFFF00"/>
                </a:solidFill>
              </a:rPr>
              <a:t> в северном полушарии. Наблюдения Марса со спутников обнаруживают отчетливые следы вулканизма и тектонической деятельности — разломы, ущелья с ветвящимися каньонами, некоторые из них имеют сотни километров в длину, десятки — в ширину и несколько километров в глубину. Обширнейший из разломов — «Долина Маринера» — вблизи экватора протянулся на 4000 км при ширине до 120 км и глубине в 4-5 км.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0"/>
            <a:ext cx="65617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Рельеф поверхности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H:\новые док\марс\типографическая карта марс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295490"/>
            <a:ext cx="5398301" cy="480560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5877272"/>
            <a:ext cx="68327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Типографическая карта Марса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96136" y="116632"/>
            <a:ext cx="315163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FFFF00"/>
                </a:solidFill>
              </a:rPr>
              <a:t>Телескопические исследования Марса обнаружили такие особенности, как сезонные изменения его поверхности. Это прежде всего относится к «белым полярным шапкам», которые с наступлением осени начинают увеличиваться (в соответствующем полушарии), а весной довольно заметно «таять», причем от полюсов распространяются «волны потепления».    Значительная часть поверхности Марса представляет собой более светлые участки («материки»), которые имеют красновато-оранжевую окраску; 25% поверхности — более темные «моря» серо-зеленого цвета, уровень которых ниже, чем «материков».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H:\новые док\марс\участок кратера Гусе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67831"/>
            <a:ext cx="9144000" cy="52833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6211669"/>
            <a:ext cx="58579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Участок кратера Гусева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0"/>
            <a:ext cx="30003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Кратеры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657124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Большое количество кратеров в южном полушарии предполагает, что поверхность здесь древняя — 3—4 млрд. лет. Можно выделить несколько типов кратеров: большие кратеры с плоским дном, более мелкие и молодые чашеобразные кратеры, похожие на лунные, кратеры, окружённые валом, и возвышенные кратеры. Последние два типа уникальны для Марса — кратеры с валом образовались там, где по поверхности текли жидкие выбросы, а возвышенные кратеры образовались там, где покрывало выбросов кратера защитило поверхность от ветровой эрозии. 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H:\новые док\марс\долина марине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5572140"/>
            <a:ext cx="5880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Долина Маринера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3" y="2852936"/>
            <a:ext cx="88583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Самой крупной деталью ударного происхождения является бассейн Эллада (примерно 2100 км в поперечнике). В области хаотического ландшафта вблизи границы полушарий поверхность испытала разломы и сжатия больших участков, за которыми иногда следовала эрозия (вследствие оползней или катастрофического высвобождения подземных вод), а также затопление жидкой лавой. Хаотические ландшафты часто находятся у истока больших каналов, прорезанных водой. Наиболее приемлемой гипотезой их совместного образования является внезапное таяние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подповерхностного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льда.</a:t>
            </a:r>
            <a:endParaRPr lang="ru-RU" sz="20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H:\новые док\марс\чёрная ды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6529416" cy="59852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28860" y="5934670"/>
            <a:ext cx="4396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Чёрная дыра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071546"/>
            <a:ext cx="878684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У </a:t>
            </a:r>
            <a:r>
              <a:rPr lang="ru-RU" sz="2400" dirty="0"/>
              <a:t>Марса есть магнитное поле, но оно слабо и крайне неустойчиво, в различных точках планеты его напряжённость может отличаться от 1,5 до 2 раз, а магнитные полюса не совпадают с физическими. Это говорит о том, что железное ядро Марса находится в сравнительной неподвижности по отношению к его коре, то есть механизм планетарного динамо, ответственный за магнитное поле Земли, на Марсе не работает. Возможно, в далёком прошлом в результате столкновения с крупным небесным телом произошла остановка вращения ядра, а также потеря основного объёма атмосферы. Считается, что потеря магнитного поля произошла около 4 </a:t>
            </a:r>
            <a:r>
              <a:rPr lang="ru-RU" sz="2400" dirty="0" err="1"/>
              <a:t>млрд</a:t>
            </a:r>
            <a:r>
              <a:rPr lang="ru-RU" sz="2400" dirty="0"/>
              <a:t> лет назад. Вследствие слабости магнитного поля солнечный ветер практически беспрепятственно проникает в атмосферу Марса.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0"/>
            <a:ext cx="6309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Магнитное поле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FFFFFF"/>
      </a:dk1>
      <a:lt1>
        <a:sysClr val="window" lastClr="000000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FFFFFF"/>
      </a:dk1>
      <a:lt1>
        <a:sysClr val="window" lastClr="000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114</TotalTime>
  <Words>773</Words>
  <Application>Microsoft Office PowerPoint</Application>
  <PresentationFormat>Экран (4:3)</PresentationFormat>
  <Paragraphs>29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КИРИЧКО</dc:creator>
  <cp:lastModifiedBy>Юляша</cp:lastModifiedBy>
  <cp:revision>19</cp:revision>
  <dcterms:created xsi:type="dcterms:W3CDTF">2009-12-21T12:09:42Z</dcterms:created>
  <dcterms:modified xsi:type="dcterms:W3CDTF">2014-11-19T21:55:01Z</dcterms:modified>
</cp:coreProperties>
</file>