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79546-6C4A-4C58-8CD3-65C1807E086E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A725E-3D26-4CF5-94D9-84079F855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25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25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02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82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30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38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44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46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55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93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51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3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rgbClr val="66008F">
                <a:lumMod val="66000"/>
                <a:lumOff val="34000"/>
              </a:srgbClr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50490-75DC-4FEB-BA66-397075297FB6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04A9F-9610-430F-8D91-04F86DC91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25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10 Most Unusual Jobs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890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Whiskey Ambassador</a:t>
            </a:r>
            <a:endParaRPr lang="ru-RU" dirty="0"/>
          </a:p>
        </p:txBody>
      </p:sp>
      <p:pic>
        <p:nvPicPr>
          <p:cNvPr id="9218" name="Picture 2" descr="whiskey-ambassad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36912"/>
            <a:ext cx="476250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360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Pet Psychic</a:t>
            </a:r>
            <a:endParaRPr lang="ru-RU" dirty="0"/>
          </a:p>
        </p:txBody>
      </p:sp>
      <p:pic>
        <p:nvPicPr>
          <p:cNvPr id="10242" name="Picture 2" descr="pet-psych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04864"/>
            <a:ext cx="476250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590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7732" y="1268760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effectLst/>
              </a:rPr>
              <a:t>Chocolate Engineer</a:t>
            </a:r>
          </a:p>
        </p:txBody>
      </p:sp>
      <p:pic>
        <p:nvPicPr>
          <p:cNvPr id="1026" name="Picture 2" descr="http://www.udaipurtimes.com/wp-content/uploads/2010/10/chocolate-engine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732" y="2708920"/>
            <a:ext cx="4762500" cy="316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577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effectLst/>
              </a:rPr>
              <a:t>Island Caretaker</a:t>
            </a:r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endParaRPr lang="ru-RU" dirty="0"/>
          </a:p>
        </p:txBody>
      </p:sp>
      <p:pic>
        <p:nvPicPr>
          <p:cNvPr id="2050" name="Picture 2" descr="island-careta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24920"/>
            <a:ext cx="4762500" cy="360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16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effectLst/>
              </a:rPr>
              <a:t>Tea Taster</a:t>
            </a:r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endParaRPr lang="ru-RU" dirty="0"/>
          </a:p>
        </p:txBody>
      </p:sp>
      <p:pic>
        <p:nvPicPr>
          <p:cNvPr id="3074" name="Picture 2" descr="tea-ta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47625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988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476672"/>
            <a:ext cx="525658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effectLst/>
              </a:rPr>
              <a:t>Crime Scene Cleaner</a:t>
            </a:r>
          </a:p>
          <a:p>
            <a:endParaRPr lang="ru-RU" dirty="0"/>
          </a:p>
        </p:txBody>
      </p:sp>
      <p:pic>
        <p:nvPicPr>
          <p:cNvPr id="4098" name="Picture 2" descr="tea-ta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738" y="2276872"/>
            <a:ext cx="47625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79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Hot Walker </a:t>
            </a:r>
            <a:endParaRPr lang="ru-RU" dirty="0"/>
          </a:p>
        </p:txBody>
      </p:sp>
      <p:pic>
        <p:nvPicPr>
          <p:cNvPr id="5122" name="Picture 2" descr="tea-ta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4762500" cy="319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54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Gum Buster</a:t>
            </a:r>
            <a:endParaRPr lang="ru-RU" dirty="0"/>
          </a:p>
        </p:txBody>
      </p:sp>
      <p:pic>
        <p:nvPicPr>
          <p:cNvPr id="6146" name="Picture 2" descr="gum-bu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17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Cartoon Mascots</a:t>
            </a:r>
            <a:endParaRPr lang="ru-RU" dirty="0"/>
          </a:p>
        </p:txBody>
      </p:sp>
      <p:pic>
        <p:nvPicPr>
          <p:cNvPr id="7170" name="Picture 2" descr="cartoon-masco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88840"/>
            <a:ext cx="47625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847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Fortune Cookies Writer</a:t>
            </a:r>
            <a:endParaRPr lang="ru-RU" dirty="0"/>
          </a:p>
        </p:txBody>
      </p:sp>
      <p:pic>
        <p:nvPicPr>
          <p:cNvPr id="8194" name="Picture 2" descr="fortune-cookie-wri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476250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540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10 Most Unusual Jobs</vt:lpstr>
      <vt:lpstr>Презентация PowerPoint</vt:lpstr>
      <vt:lpstr>Island Caretaker </vt:lpstr>
      <vt:lpstr>Tea Taster </vt:lpstr>
      <vt:lpstr>Презентация PowerPoint</vt:lpstr>
      <vt:lpstr>Hot Walker </vt:lpstr>
      <vt:lpstr>Gum Buster</vt:lpstr>
      <vt:lpstr>Cartoon Mascots</vt:lpstr>
      <vt:lpstr>Fortune Cookies Writer</vt:lpstr>
      <vt:lpstr>Whiskey Ambassador</vt:lpstr>
      <vt:lpstr>Pet Psychic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Most Unusual Jobs</dc:title>
  <dc:creator>Дима</dc:creator>
  <cp:lastModifiedBy>Дима</cp:lastModifiedBy>
  <cp:revision>1</cp:revision>
  <dcterms:created xsi:type="dcterms:W3CDTF">2013-12-08T19:18:43Z</dcterms:created>
  <dcterms:modified xsi:type="dcterms:W3CDTF">2013-12-08T19:25:51Z</dcterms:modified>
</cp:coreProperties>
</file>