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992888" cy="432048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13800" b="1" dirty="0"/>
              <a:t>The Beatles</a:t>
            </a:r>
            <a:endParaRPr lang="uk-UA" sz="13800" dirty="0"/>
          </a:p>
        </p:txBody>
      </p:sp>
    </p:spTree>
    <p:extLst>
      <p:ext uri="{BB962C8B-B14F-4D97-AF65-F5344CB8AC3E}">
        <p14:creationId xmlns:p14="http://schemas.microsoft.com/office/powerpoint/2010/main" val="20553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9036495" cy="22971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"</a:t>
            </a:r>
            <a:r>
              <a:rPr lang="uk-UA" sz="2400" dirty="0" err="1">
                <a:effectLst/>
              </a:rPr>
              <a:t>бітли</a:t>
            </a:r>
            <a:r>
              <a:rPr lang="uk-UA" sz="2400" dirty="0">
                <a:effectLst/>
              </a:rPr>
              <a:t>" вперше з'явилися перед публікою з новими зачісками - волоссям, зачесаним на чоло і вуха - і в піджаках без комірів і лацканів. Розробником нового іміджу колективу була студентка місцевого художнього </a:t>
            </a:r>
            <a:r>
              <a:rPr lang="uk-UA" sz="2400" dirty="0" err="1">
                <a:effectLst/>
              </a:rPr>
              <a:t>коледж</a:t>
            </a:r>
            <a:r>
              <a:rPr lang="uk-UA" sz="2400" dirty="0">
                <a:effectLst/>
              </a:rPr>
              <a:t>у Астрід Кірхерр (згодом стала досить відомим дизайнером і фотографом).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581"/>
            <a:ext cx="4355696" cy="4206875"/>
          </a:xfrm>
        </p:spPr>
      </p:pic>
    </p:spTree>
    <p:extLst>
      <p:ext uri="{BB962C8B-B14F-4D97-AF65-F5344CB8AC3E}">
        <p14:creationId xmlns:p14="http://schemas.microsoft.com/office/powerpoint/2010/main" val="25888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9036495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>
                <a:effectLst/>
              </a:rPr>
              <a:t>Незабаром почалася робота "</a:t>
            </a:r>
            <a:r>
              <a:rPr lang="uk-UA" sz="2800" dirty="0" err="1">
                <a:effectLst/>
              </a:rPr>
              <a:t>Бітлз</a:t>
            </a:r>
            <a:r>
              <a:rPr lang="uk-UA" sz="2800" dirty="0">
                <a:effectLst/>
              </a:rPr>
              <a:t>" у студії, і в жовтні 1962 року побачив світ перший </a:t>
            </a:r>
            <a:r>
              <a:rPr lang="uk-UA" sz="2800" dirty="0" err="1">
                <a:effectLst/>
              </a:rPr>
              <a:t>сингл</a:t>
            </a:r>
            <a:r>
              <a:rPr lang="uk-UA" sz="2800" dirty="0">
                <a:effectLst/>
              </a:rPr>
              <a:t> групи ("</a:t>
            </a:r>
            <a:r>
              <a:rPr lang="en-US" sz="2800" dirty="0">
                <a:effectLst/>
              </a:rPr>
              <a:t>Love Me Do"), </a:t>
            </a:r>
            <a:r>
              <a:rPr lang="uk-UA" sz="2800" dirty="0">
                <a:effectLst/>
              </a:rPr>
              <a:t>а в березні 1963 року - дебютний альбом ("</a:t>
            </a:r>
            <a:r>
              <a:rPr lang="en-US" sz="2800" dirty="0">
                <a:effectLst/>
              </a:rPr>
              <a:t>Please </a:t>
            </a:r>
            <a:r>
              <a:rPr lang="en-US" sz="2800" dirty="0" err="1">
                <a:effectLst/>
              </a:rPr>
              <a:t>Please</a:t>
            </a:r>
            <a:r>
              <a:rPr lang="en-US" sz="2800" dirty="0">
                <a:effectLst/>
              </a:rPr>
              <a:t> Me"), </a:t>
            </a:r>
            <a:r>
              <a:rPr lang="uk-UA" sz="2800" dirty="0">
                <a:effectLst/>
              </a:rPr>
              <a:t>який очолив національний хіт-парад на півроку. 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557716" cy="4323507"/>
          </a:xfrm>
        </p:spPr>
      </p:pic>
    </p:spTree>
    <p:extLst>
      <p:ext uri="{BB962C8B-B14F-4D97-AF65-F5344CB8AC3E}">
        <p14:creationId xmlns:p14="http://schemas.microsoft.com/office/powerpoint/2010/main" val="13076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72168"/>
            <a:ext cx="8305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У листопаді того ж року - на хвилі "</a:t>
            </a:r>
            <a:r>
              <a:rPr lang="uk-UA" sz="2400" dirty="0" err="1">
                <a:effectLst/>
              </a:rPr>
              <a:t>бітломанії</a:t>
            </a:r>
            <a:r>
              <a:rPr lang="uk-UA" sz="2400" dirty="0">
                <a:effectLst/>
              </a:rPr>
              <a:t>", надзвичайної популярності музикантів - квартет випустив другий альбом ("</a:t>
            </a:r>
            <a:r>
              <a:rPr lang="en-US" sz="2400" dirty="0">
                <a:effectLst/>
              </a:rPr>
              <a:t>With The Beatles"), </a:t>
            </a:r>
            <a:r>
              <a:rPr lang="uk-UA" sz="2400" dirty="0">
                <a:effectLst/>
              </a:rPr>
              <a:t>що встановив світовий рекорд торгівлі за кількістю попередніх заявок (всього ж до 1965 року було продано більше мільйона його примірників).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184576" cy="4248472"/>
          </a:xfrm>
        </p:spPr>
      </p:pic>
    </p:spTree>
    <p:extLst>
      <p:ext uri="{BB962C8B-B14F-4D97-AF65-F5344CB8AC3E}">
        <p14:creationId xmlns:p14="http://schemas.microsoft.com/office/powerpoint/2010/main" val="18780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2646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b="1" dirty="0"/>
              <a:t>У лютому 1964 року "</a:t>
            </a:r>
            <a:r>
              <a:rPr lang="uk-UA" sz="2800" b="1" dirty="0" err="1"/>
              <a:t>Бітлз</a:t>
            </a:r>
            <a:r>
              <a:rPr lang="uk-UA" sz="2800" b="1" dirty="0"/>
              <a:t>" зробили свою першу поїздку в США, а в червні зробили перше велике турне, побувавши з концертами в Данії, Нідерландах, Гонконгу, Австралії та Нової Зеландії. Гастролі супроводжувалися тріумфальним успіхом (в </a:t>
            </a:r>
            <a:r>
              <a:rPr lang="uk-UA" sz="2800" b="1" dirty="0" err="1"/>
              <a:t>аеропорту Адел</a:t>
            </a:r>
            <a:r>
              <a:rPr lang="uk-UA" sz="2800" b="1" dirty="0"/>
              <a:t>аїди групу зустрічали близько 300 тисяч шанувальників). Менш ніж через місяць відбулася повторна поїздка до Північної Америки (протягом 32 днів "</a:t>
            </a:r>
            <a:r>
              <a:rPr lang="uk-UA" sz="2800" b="1" dirty="0" err="1"/>
              <a:t>бітли</a:t>
            </a:r>
            <a:r>
              <a:rPr lang="uk-UA" sz="2800" b="1" dirty="0"/>
              <a:t>" пройшли шлях в 35906 кілометрів і дали 31 концерт у 24 </a:t>
            </a:r>
            <a:r>
              <a:rPr lang="uk-UA" sz="2800" b="1" dirty="0" err="1"/>
              <a:t>містахСША</a:t>
            </a:r>
            <a:r>
              <a:rPr lang="uk-UA" sz="2800" b="1" dirty="0"/>
              <a:t> та Канади).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4540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143999" cy="22971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Музика групи поступово ставала все більш складною - пісні, що увійшли до альбому "</a:t>
            </a:r>
            <a:r>
              <a:rPr lang="en-US" sz="2400" dirty="0">
                <a:effectLst/>
              </a:rPr>
              <a:t>Revolver", </a:t>
            </a:r>
            <a:r>
              <a:rPr lang="uk-UA" sz="2400" dirty="0">
                <a:effectLst/>
              </a:rPr>
              <a:t>випущений в серпні 1966 року, виявилися вже настільки складними, що не припускали сценічного виконання. "</a:t>
            </a:r>
            <a:r>
              <a:rPr lang="uk-UA" sz="2400" dirty="0" err="1">
                <a:effectLst/>
              </a:rPr>
              <a:t>Бітлз</a:t>
            </a:r>
            <a:r>
              <a:rPr lang="uk-UA" sz="2400" dirty="0">
                <a:effectLst/>
              </a:rPr>
              <a:t>"стали суто студійної групою.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88640"/>
            <a:ext cx="4968552" cy="4018235"/>
          </a:xfrm>
        </p:spPr>
      </p:pic>
    </p:spTree>
    <p:extLst>
      <p:ext uri="{BB962C8B-B14F-4D97-AF65-F5344CB8AC3E}">
        <p14:creationId xmlns:p14="http://schemas.microsoft.com/office/powerpoint/2010/main" val="11453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143999" cy="23692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>
                <a:effectLst/>
              </a:rPr>
              <a:t>1967 ознаменувався випуском феноменального альбому - "Клуб самотніх сердець сержанта </a:t>
            </a:r>
            <a:r>
              <a:rPr lang="uk-UA" sz="3600" dirty="0" err="1">
                <a:effectLst/>
              </a:rPr>
              <a:t>Пеппера</a:t>
            </a:r>
            <a:r>
              <a:rPr lang="uk-UA" sz="3600" dirty="0">
                <a:effectLst/>
              </a:rPr>
              <a:t>" (</a:t>
            </a:r>
            <a:r>
              <a:rPr lang="en-US" sz="3600" dirty="0">
                <a:effectLst/>
              </a:rPr>
              <a:t>Sgt. Pepper's Lonely Hearts Club Band).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46"/>
            <a:ext cx="6415038" cy="4277250"/>
          </a:xfrm>
        </p:spPr>
      </p:pic>
    </p:spTree>
    <p:extLst>
      <p:ext uri="{BB962C8B-B14F-4D97-AF65-F5344CB8AC3E}">
        <p14:creationId xmlns:p14="http://schemas.microsoft.com/office/powerpoint/2010/main" val="21725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9036495" cy="2369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У 1968 </a:t>
            </a:r>
            <a:r>
              <a:rPr lang="ru-RU" sz="3200" dirty="0" err="1">
                <a:effectLst/>
              </a:rPr>
              <a:t>році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вийшов</a:t>
            </a:r>
            <a:r>
              <a:rPr lang="ru-RU" sz="3200" dirty="0">
                <a:effectLst/>
              </a:rPr>
              <a:t> не </a:t>
            </a:r>
            <a:r>
              <a:rPr lang="ru-RU" sz="3200" dirty="0" err="1">
                <a:effectLst/>
              </a:rPr>
              <a:t>менш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відомий</a:t>
            </a:r>
            <a:r>
              <a:rPr lang="ru-RU" sz="3200" dirty="0">
                <a:effectLst/>
              </a:rPr>
              <a:t> "</a:t>
            </a:r>
            <a:r>
              <a:rPr lang="ru-RU" sz="3200" dirty="0" err="1">
                <a:effectLst/>
              </a:rPr>
              <a:t>Білий</a:t>
            </a:r>
            <a:r>
              <a:rPr lang="ru-RU" sz="3200" dirty="0">
                <a:effectLst/>
              </a:rPr>
              <a:t> альбом" (</a:t>
            </a:r>
            <a:r>
              <a:rPr lang="ru-RU" sz="3200" dirty="0" err="1">
                <a:effectLst/>
              </a:rPr>
              <a:t>насправді</a:t>
            </a:r>
            <a:r>
              <a:rPr lang="ru-RU" sz="3200" dirty="0">
                <a:effectLst/>
              </a:rPr>
              <a:t> не </a:t>
            </a:r>
            <a:r>
              <a:rPr lang="ru-RU" sz="3200" dirty="0" err="1">
                <a:effectLst/>
              </a:rPr>
              <a:t>мав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назви</a:t>
            </a:r>
            <a:r>
              <a:rPr lang="ru-RU" sz="3200" dirty="0">
                <a:effectLst/>
              </a:rPr>
              <a:t> і названий так у </a:t>
            </a:r>
            <a:r>
              <a:rPr lang="ru-RU" sz="3200" dirty="0" err="1">
                <a:effectLst/>
              </a:rPr>
              <a:t>середовищі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меломанів</a:t>
            </a:r>
            <a:r>
              <a:rPr lang="ru-RU" sz="3200" dirty="0">
                <a:effectLst/>
              </a:rPr>
              <a:t> через абсолютно </a:t>
            </a:r>
            <a:r>
              <a:rPr lang="ru-RU" sz="3200" dirty="0" err="1">
                <a:effectLst/>
              </a:rPr>
              <a:t>білу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обкладинку</a:t>
            </a:r>
            <a:r>
              <a:rPr lang="ru-RU" sz="3200" dirty="0">
                <a:effectLst/>
              </a:rPr>
              <a:t> з </a:t>
            </a:r>
            <a:r>
              <a:rPr lang="ru-RU" sz="3200" dirty="0" err="1">
                <a:effectLst/>
              </a:rPr>
              <a:t>тисненим</a:t>
            </a:r>
            <a:r>
              <a:rPr lang="ru-RU" sz="3200" dirty="0">
                <a:effectLst/>
              </a:rPr>
              <a:t> логотипом </a:t>
            </a:r>
            <a:r>
              <a:rPr lang="ru-RU" sz="3200" dirty="0" err="1">
                <a:effectLst/>
              </a:rPr>
              <a:t>The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Beatles</a:t>
            </a:r>
            <a:r>
              <a:rPr lang="ru-RU" sz="3200" dirty="0">
                <a:effectLst/>
              </a:rPr>
              <a:t>).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048672" cy="4293096"/>
          </a:xfrm>
        </p:spPr>
      </p:pic>
    </p:spTree>
    <p:extLst>
      <p:ext uri="{BB962C8B-B14F-4D97-AF65-F5344CB8AC3E}">
        <p14:creationId xmlns:p14="http://schemas.microsoft.com/office/powerpoint/2010/main" val="25665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088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0" dirty="0" err="1">
                <a:effectLst/>
              </a:rPr>
              <a:t>Проте</a:t>
            </a:r>
            <a:r>
              <a:rPr lang="ru-RU" sz="4400" b="0" dirty="0">
                <a:effectLst/>
              </a:rPr>
              <a:t> </a:t>
            </a:r>
            <a:r>
              <a:rPr lang="ru-RU" sz="4400" b="0" dirty="0" err="1">
                <a:effectLst/>
              </a:rPr>
              <a:t>відносини</a:t>
            </a:r>
            <a:r>
              <a:rPr lang="ru-RU" sz="4400" b="0" dirty="0">
                <a:effectLst/>
              </a:rPr>
              <a:t> </a:t>
            </a:r>
            <a:r>
              <a:rPr lang="ru-RU" sz="4400" b="0" dirty="0" err="1">
                <a:effectLst/>
              </a:rPr>
              <a:t>між</a:t>
            </a:r>
            <a:r>
              <a:rPr lang="ru-RU" sz="4400" b="0" dirty="0">
                <a:effectLst/>
              </a:rPr>
              <a:t> самими </a:t>
            </a:r>
            <a:r>
              <a:rPr lang="ru-RU" sz="4400" b="0" dirty="0" err="1">
                <a:effectLst/>
              </a:rPr>
              <a:t>музикантами</a:t>
            </a:r>
            <a:r>
              <a:rPr lang="ru-RU" sz="4400" b="0" dirty="0">
                <a:effectLst/>
              </a:rPr>
              <a:t> почали </a:t>
            </a:r>
            <a:r>
              <a:rPr lang="ru-RU" sz="4400" b="0" dirty="0" err="1">
                <a:effectLst/>
              </a:rPr>
              <a:t>псуватися</a:t>
            </a:r>
            <a:r>
              <a:rPr lang="ru-RU" sz="4400" b="0" dirty="0">
                <a:effectLst/>
              </a:rPr>
              <a:t>. У 1970 </a:t>
            </a:r>
            <a:r>
              <a:rPr lang="ru-RU" sz="4400" b="0" dirty="0" err="1">
                <a:effectLst/>
              </a:rPr>
              <a:t>році</a:t>
            </a:r>
            <a:r>
              <a:rPr lang="ru-RU" sz="4400" b="0" dirty="0">
                <a:effectLst/>
              </a:rPr>
              <a:t> </a:t>
            </a:r>
            <a:r>
              <a:rPr lang="ru-RU" sz="4400" b="0" dirty="0" err="1">
                <a:effectLst/>
              </a:rPr>
              <a:t>вийшов</a:t>
            </a:r>
            <a:r>
              <a:rPr lang="ru-RU" sz="4400" b="0" dirty="0">
                <a:effectLst/>
              </a:rPr>
              <a:t> </a:t>
            </a:r>
            <a:r>
              <a:rPr lang="ru-RU" sz="4400" b="0" dirty="0" err="1">
                <a:effectLst/>
              </a:rPr>
              <a:t>останній</a:t>
            </a:r>
            <a:r>
              <a:rPr lang="ru-RU" sz="4400" b="0" dirty="0">
                <a:effectLst/>
              </a:rPr>
              <a:t> альбом</a:t>
            </a:r>
            <a:r>
              <a:rPr lang="ru-RU" sz="4400" dirty="0">
                <a:effectLst/>
              </a:rPr>
              <a:t> "</a:t>
            </a:r>
            <a:r>
              <a:rPr lang="ru-RU" sz="4400" dirty="0" err="1">
                <a:effectLst/>
              </a:rPr>
              <a:t>Бітлз</a:t>
            </a:r>
            <a:r>
              <a:rPr lang="ru-RU" sz="4400" dirty="0">
                <a:effectLst/>
              </a:rPr>
              <a:t>" "</a:t>
            </a:r>
            <a:r>
              <a:rPr lang="ru-RU" sz="4400" dirty="0" err="1">
                <a:effectLst/>
              </a:rPr>
              <a:t>Let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It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Be</a:t>
            </a:r>
            <a:r>
              <a:rPr lang="ru-RU" sz="4400" dirty="0">
                <a:effectLst/>
              </a:rPr>
              <a:t>"</a:t>
            </a:r>
            <a:r>
              <a:rPr lang="ru-RU" sz="4400" b="0" dirty="0">
                <a:effectLst/>
              </a:rPr>
              <a:t>.</a:t>
            </a:r>
            <a:endParaRPr lang="uk-UA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5472607" cy="4090243"/>
          </a:xfrm>
        </p:spPr>
      </p:pic>
    </p:spTree>
    <p:extLst>
      <p:ext uri="{BB962C8B-B14F-4D97-AF65-F5344CB8AC3E}">
        <p14:creationId xmlns:p14="http://schemas.microsoft.com/office/powerpoint/2010/main" val="14574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2592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4800" dirty="0"/>
              <a:t>У тому ж році група розпалася. Ряд дослідників творчості "</a:t>
            </a:r>
            <a:r>
              <a:rPr lang="uk-UA" sz="4800" dirty="0" err="1"/>
              <a:t>Бітлз</a:t>
            </a:r>
            <a:r>
              <a:rPr lang="uk-UA" sz="4800" dirty="0"/>
              <a:t>" вважають причиною розпаду </a:t>
            </a:r>
            <a:r>
              <a:rPr lang="uk-UA" sz="4800" dirty="0" err="1"/>
              <a:t>груп</a:t>
            </a:r>
            <a:r>
              <a:rPr lang="uk-UA" sz="4800" dirty="0"/>
              <a:t>и </a:t>
            </a:r>
            <a:r>
              <a:rPr lang="uk-UA" sz="4800" b="1" dirty="0"/>
              <a:t>Йоко Оно </a:t>
            </a:r>
            <a:r>
              <a:rPr lang="uk-UA" sz="4800" dirty="0"/>
              <a:t>- японську художницю-авангардистку, знайому з </a:t>
            </a:r>
            <a:r>
              <a:rPr lang="uk-UA" sz="4800" b="1" dirty="0"/>
              <a:t>Ленноном</a:t>
            </a:r>
            <a:r>
              <a:rPr lang="uk-UA" sz="4800" dirty="0"/>
              <a:t> з 1966 року і його дружиною з 1969 році.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1307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9036496" cy="65527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4800" b="1" dirty="0"/>
              <a:t>Починаючи з 2001 року за рішенням ЮНЕСКО день 16 січня щорічно відзначається Всесвітній день "</a:t>
            </a:r>
            <a:r>
              <a:rPr lang="uk-UA" sz="4800" b="1" dirty="0" err="1"/>
              <a:t>Бітлз</a:t>
            </a:r>
            <a:r>
              <a:rPr lang="uk-UA" sz="4800" b="1" dirty="0"/>
              <a:t>". Любителі </a:t>
            </a:r>
            <a:r>
              <a:rPr lang="uk-UA" sz="4800" b="1" dirty="0" err="1"/>
              <a:t>рок-музики</a:t>
            </a:r>
            <a:r>
              <a:rPr lang="uk-UA" sz="4800" b="1" dirty="0"/>
              <a:t> в різних країнах світу вшановують найкращий гурт </a:t>
            </a:r>
            <a:r>
              <a:rPr lang="en-US" sz="4800" b="1" dirty="0"/>
              <a:t>XX </a:t>
            </a:r>
            <a:r>
              <a:rPr lang="uk-UA" sz="4800" b="1" dirty="0"/>
              <a:t>століття.</a:t>
            </a:r>
          </a:p>
          <a:p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42115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74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8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5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Beatles</a:t>
            </a:r>
            <a:r>
              <a:rPr lang="ru-RU" sz="2800" b="1" dirty="0"/>
              <a:t> ("</a:t>
            </a:r>
            <a:r>
              <a:rPr lang="ru-RU" sz="2800" b="1" dirty="0" err="1"/>
              <a:t>Бітлз</a:t>
            </a:r>
            <a:r>
              <a:rPr lang="ru-RU" sz="2800" b="1" dirty="0"/>
              <a:t>") - </a:t>
            </a:r>
            <a:r>
              <a:rPr lang="ru-RU" sz="2800" b="1" dirty="0" err="1"/>
              <a:t>британська</a:t>
            </a:r>
            <a:r>
              <a:rPr lang="ru-RU" sz="2800" b="1" dirty="0"/>
              <a:t> рок-</a:t>
            </a:r>
            <a:r>
              <a:rPr lang="ru-RU" sz="2800" b="1" dirty="0" err="1"/>
              <a:t>група</a:t>
            </a:r>
            <a:r>
              <a:rPr lang="ru-RU" sz="2800" b="1" dirty="0"/>
              <a:t>, яка внесла </a:t>
            </a:r>
            <a:r>
              <a:rPr lang="ru-RU" sz="2800" b="1" dirty="0" err="1"/>
              <a:t>величезний</a:t>
            </a:r>
            <a:r>
              <a:rPr lang="ru-RU" sz="2800" b="1" dirty="0"/>
              <a:t> </a:t>
            </a:r>
            <a:r>
              <a:rPr lang="ru-RU" sz="2800" b="1" dirty="0" err="1"/>
              <a:t>внесок</a:t>
            </a:r>
            <a:r>
              <a:rPr lang="ru-RU" sz="2800" b="1" dirty="0"/>
              <a:t> у </a:t>
            </a:r>
            <a:r>
              <a:rPr lang="ru-RU" sz="2800" b="1" dirty="0" err="1"/>
              <a:t>розвиток</a:t>
            </a:r>
            <a:r>
              <a:rPr lang="ru-RU" sz="2800" b="1" dirty="0"/>
              <a:t> і </a:t>
            </a:r>
            <a:r>
              <a:rPr lang="ru-RU" sz="2800" b="1" dirty="0" err="1"/>
              <a:t>популяризацію</a:t>
            </a:r>
            <a:r>
              <a:rPr lang="ru-RU" sz="2800" b="1" dirty="0"/>
              <a:t> як рок-</a:t>
            </a:r>
            <a:r>
              <a:rPr lang="ru-RU" sz="2800" b="1" dirty="0" err="1"/>
              <a:t>музики</a:t>
            </a:r>
            <a:r>
              <a:rPr lang="ru-RU" sz="2800" b="1" dirty="0"/>
              <a:t>, так і рок-</a:t>
            </a:r>
            <a:r>
              <a:rPr lang="ru-RU" sz="2800" b="1" dirty="0" err="1"/>
              <a:t>культури</a:t>
            </a:r>
            <a:r>
              <a:rPr lang="ru-RU" sz="2800" b="1" dirty="0"/>
              <a:t> в </a:t>
            </a:r>
            <a:r>
              <a:rPr lang="ru-RU" sz="2800" b="1" dirty="0" err="1"/>
              <a:t>цілому</a:t>
            </a:r>
            <a:r>
              <a:rPr lang="ru-RU" sz="2800" b="1" dirty="0"/>
              <a:t>.</a:t>
            </a:r>
            <a:endParaRPr lang="uk-UA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6962119" cy="5373216"/>
          </a:xfrm>
        </p:spPr>
      </p:pic>
    </p:spTree>
    <p:extLst>
      <p:ext uri="{BB962C8B-B14F-4D97-AF65-F5344CB8AC3E}">
        <p14:creationId xmlns:p14="http://schemas.microsoft.com/office/powerpoint/2010/main" val="15903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8712968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11500" b="1" dirty="0"/>
              <a:t>Учасники ансамблю:</a:t>
            </a:r>
            <a:endParaRPr lang="uk-UA" sz="11500" b="1" dirty="0"/>
          </a:p>
        </p:txBody>
      </p:sp>
    </p:spTree>
    <p:extLst>
      <p:ext uri="{BB962C8B-B14F-4D97-AF65-F5344CB8AC3E}">
        <p14:creationId xmlns:p14="http://schemas.microsoft.com/office/powerpoint/2010/main" val="40781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7"/>
            <a:ext cx="9036495" cy="2402705"/>
          </a:xfrm>
        </p:spPr>
        <p:txBody>
          <a:bodyPr/>
          <a:lstStyle/>
          <a:p>
            <a:pPr marL="0" indent="0" algn="l">
              <a:buNone/>
            </a:pPr>
            <a:r>
              <a:rPr lang="ru-RU" sz="5400" b="0" dirty="0">
                <a:effectLst/>
              </a:rPr>
              <a:t>Джон Леннон (ритм-</a:t>
            </a:r>
            <a:r>
              <a:rPr lang="ru-RU" sz="5400" b="0" dirty="0" err="1">
                <a:effectLst/>
              </a:rPr>
              <a:t>гітара</a:t>
            </a:r>
            <a:r>
              <a:rPr lang="ru-RU" sz="5400" b="0" dirty="0">
                <a:effectLst/>
              </a:rPr>
              <a:t>, </a:t>
            </a:r>
            <a:r>
              <a:rPr lang="ru-RU" sz="5400" b="0" dirty="0" err="1">
                <a:effectLst/>
              </a:rPr>
              <a:t>фортепіано</a:t>
            </a:r>
            <a:r>
              <a:rPr lang="ru-RU" sz="5400" b="0" dirty="0">
                <a:effectLst/>
              </a:rPr>
              <a:t>, </a:t>
            </a:r>
            <a:r>
              <a:rPr lang="ru-RU" sz="5400" b="0" dirty="0" err="1">
                <a:effectLst/>
              </a:rPr>
              <a:t>губна</a:t>
            </a:r>
            <a:r>
              <a:rPr lang="ru-RU" sz="5400" b="0" dirty="0">
                <a:effectLst/>
              </a:rPr>
              <a:t> </a:t>
            </a:r>
            <a:r>
              <a:rPr lang="ru-RU" sz="5400" b="0" dirty="0" err="1">
                <a:effectLst/>
              </a:rPr>
              <a:t>гармоніка</a:t>
            </a:r>
            <a:r>
              <a:rPr lang="ru-RU" sz="5400" b="0" dirty="0">
                <a:effectLst/>
              </a:rPr>
              <a:t>, вокал)</a:t>
            </a:r>
            <a:endParaRPr lang="uk-UA" sz="54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5062463" cy="4090243"/>
          </a:xfrm>
        </p:spPr>
      </p:pic>
    </p:spTree>
    <p:extLst>
      <p:ext uri="{BB962C8B-B14F-4D97-AF65-F5344CB8AC3E}">
        <p14:creationId xmlns:p14="http://schemas.microsoft.com/office/powerpoint/2010/main" val="2949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9036495" cy="1937152"/>
          </a:xfrm>
        </p:spPr>
        <p:txBody>
          <a:bodyPr/>
          <a:lstStyle/>
          <a:p>
            <a:pPr marL="0" indent="0" algn="l">
              <a:buNone/>
            </a:pPr>
            <a:r>
              <a:rPr lang="ru-RU" sz="5400" dirty="0">
                <a:effectLst/>
              </a:rPr>
              <a:t>Пол </a:t>
            </a:r>
            <a:r>
              <a:rPr lang="ru-RU" sz="5400" dirty="0" err="1">
                <a:effectLst/>
              </a:rPr>
              <a:t>Маккартні</a:t>
            </a:r>
            <a:r>
              <a:rPr lang="ru-RU" sz="5400" b="0" dirty="0">
                <a:effectLst/>
              </a:rPr>
              <a:t> (бас-</a:t>
            </a:r>
            <a:r>
              <a:rPr lang="ru-RU" sz="5400" b="0" dirty="0" err="1">
                <a:effectLst/>
              </a:rPr>
              <a:t>гітара</a:t>
            </a:r>
            <a:r>
              <a:rPr lang="ru-RU" sz="5400" b="0" dirty="0">
                <a:effectLst/>
              </a:rPr>
              <a:t>, </a:t>
            </a:r>
            <a:r>
              <a:rPr lang="ru-RU" sz="5400" b="0" dirty="0" err="1">
                <a:effectLst/>
              </a:rPr>
              <a:t>фортепіано</a:t>
            </a:r>
            <a:r>
              <a:rPr lang="ru-RU" sz="5400" b="0" dirty="0">
                <a:effectLst/>
              </a:rPr>
              <a:t>, вокал)</a:t>
            </a:r>
            <a:endParaRPr lang="uk-UA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320480" cy="4653136"/>
          </a:xfrm>
        </p:spPr>
      </p:pic>
    </p:spTree>
    <p:extLst>
      <p:ext uri="{BB962C8B-B14F-4D97-AF65-F5344CB8AC3E}">
        <p14:creationId xmlns:p14="http://schemas.microsoft.com/office/powerpoint/2010/main" val="23326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uk-UA" sz="4800" dirty="0">
                <a:effectLst/>
              </a:rPr>
              <a:t>Джордж </a:t>
            </a:r>
            <a:r>
              <a:rPr lang="uk-UA" sz="4800" dirty="0" err="1">
                <a:effectLst/>
              </a:rPr>
              <a:t>Харрісон</a:t>
            </a:r>
            <a:r>
              <a:rPr lang="uk-UA" sz="4800" dirty="0">
                <a:effectLst/>
              </a:rPr>
              <a:t> (соло-гітара, вокал)</a:t>
            </a:r>
            <a:endParaRPr lang="uk-UA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0"/>
            <a:ext cx="3888432" cy="4206875"/>
          </a:xfrm>
        </p:spPr>
      </p:pic>
    </p:spTree>
    <p:extLst>
      <p:ext uri="{BB962C8B-B14F-4D97-AF65-F5344CB8AC3E}">
        <p14:creationId xmlns:p14="http://schemas.microsoft.com/office/powerpoint/2010/main" val="1179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8712968" cy="2153176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err="1">
                <a:effectLst/>
              </a:rPr>
              <a:t>Рінго</a:t>
            </a:r>
            <a:r>
              <a:rPr lang="uk-UA" sz="6600" dirty="0">
                <a:effectLst/>
              </a:rPr>
              <a:t> </a:t>
            </a:r>
            <a:r>
              <a:rPr lang="uk-UA" sz="6600" dirty="0" err="1">
                <a:effectLst/>
              </a:rPr>
              <a:t>Старр</a:t>
            </a:r>
            <a:r>
              <a:rPr lang="uk-UA" sz="6600" b="0" dirty="0">
                <a:effectLst/>
              </a:rPr>
              <a:t> (ударні, вокал).</a:t>
            </a:r>
            <a:endParaRPr lang="uk-UA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528392" cy="4437112"/>
          </a:xfrm>
        </p:spPr>
      </p:pic>
    </p:spTree>
    <p:extLst>
      <p:ext uri="{BB962C8B-B14F-4D97-AF65-F5344CB8AC3E}">
        <p14:creationId xmlns:p14="http://schemas.microsoft.com/office/powerpoint/2010/main" val="19929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892480" cy="65527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4000" b="1" dirty="0"/>
              <a:t>У середині 1950-х років Джон </a:t>
            </a:r>
            <a:r>
              <a:rPr lang="uk-UA" sz="4000" b="1" dirty="0" err="1"/>
              <a:t>Леннон</a:t>
            </a:r>
            <a:r>
              <a:rPr lang="uk-UA" sz="4000" b="1" dirty="0"/>
              <a:t>, якому подобалися пісні найпопулярніших виконавців того </a:t>
            </a:r>
            <a:r>
              <a:rPr lang="uk-UA" sz="4000" b="1" dirty="0" err="1"/>
              <a:t>часу Е</a:t>
            </a:r>
            <a:r>
              <a:rPr lang="uk-UA" sz="4000" b="1" dirty="0"/>
              <a:t>лвіса Преслі і Едді Кокрена, зібрав музичний аматорський колектив під назвою </a:t>
            </a:r>
            <a:r>
              <a:rPr lang="en-US" sz="4000" b="1" dirty="0"/>
              <a:t>The Quarrymen("</a:t>
            </a:r>
            <a:r>
              <a:rPr lang="uk-UA" sz="4000" b="1" dirty="0" err="1"/>
              <a:t>Куоррімен</a:t>
            </a:r>
            <a:r>
              <a:rPr lang="uk-UA" sz="4000" b="1" dirty="0"/>
              <a:t>" - назва дана на честь </a:t>
            </a:r>
            <a:r>
              <a:rPr lang="en-US" sz="4000" b="1" dirty="0"/>
              <a:t>Quarry Bank Grammar School, </a:t>
            </a:r>
            <a:r>
              <a:rPr lang="uk-UA" sz="4000" b="1" dirty="0"/>
              <a:t>в якій навчалися учасники групи) 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4978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162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The Beatles</vt:lpstr>
      <vt:lpstr>Презентация PowerPoint</vt:lpstr>
      <vt:lpstr>The Beatles ("Бітлз") - британська рок-група, яка внесла величезний внесок у розвиток і популяризацію як рок-музики, так і рок-культури в цілому.</vt:lpstr>
      <vt:lpstr>Презентация PowerPoint</vt:lpstr>
      <vt:lpstr>Джон Леннон (ритм-гітара, фортепіано, губна гармоніка, вокал)</vt:lpstr>
      <vt:lpstr>Пол Маккартні (бас-гітара, фортепіано, вокал)</vt:lpstr>
      <vt:lpstr>Джордж Харрісон (соло-гітара, вокал)</vt:lpstr>
      <vt:lpstr>Рінго Старр (ударні, вокал).</vt:lpstr>
      <vt:lpstr>Презентация PowerPoint</vt:lpstr>
      <vt:lpstr> "бітли" вперше з'явилися перед публікою з новими зачісками - волоссям, зачесаним на чоло і вуха - і в піджаках без комірів і лацканів. Розробником нового іміджу колективу була студентка місцевого художнього коледжу Астрід Кірхерр (згодом стала досить відомим дизайнером і фотографом).</vt:lpstr>
      <vt:lpstr>Незабаром почалася робота "Бітлз" у студії, і в жовтні 1962 року побачив світ перший сингл групи ("Love Me Do"), а в березні 1963 року - дебютний альбом ("Please Please Me"), який очолив національний хіт-парад на півроку. </vt:lpstr>
      <vt:lpstr>У листопаді того ж року - на хвилі "бітломанії", надзвичайної популярності музикантів - квартет випустив другий альбом ("With The Beatles"), що встановив світовий рекорд торгівлі за кількістю попередніх заявок (всього ж до 1965 року було продано більше мільйона його примірників).</vt:lpstr>
      <vt:lpstr>Презентация PowerPoint</vt:lpstr>
      <vt:lpstr>Музика групи поступово ставала все більш складною - пісні, що увійшли до альбому "Revolver", випущений в серпні 1966 року, виявилися вже настільки складними, що не припускали сценічного виконання. "Бітлз"стали суто студійної групою.</vt:lpstr>
      <vt:lpstr>1967 ознаменувався випуском феноменального альбому - "Клуб самотніх сердець сержанта Пеппера" (Sgt. Pepper's Lonely Hearts Club Band).</vt:lpstr>
      <vt:lpstr>У 1968 році вийшов не менш відомий "Білий альбом" (насправді не мав назви і названий так у середовищі меломанів через абсолютно білу обкладинку з тисненим логотипом The Beatles).</vt:lpstr>
      <vt:lpstr>Проте відносини між самими музикантами почали псуватися. У 1970 році вийшов останній альбом "Бітлз" "Let It Be".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Beatles</dc:title>
  <dc:creator>user</dc:creator>
  <cp:lastModifiedBy>user</cp:lastModifiedBy>
  <cp:revision>5</cp:revision>
  <dcterms:created xsi:type="dcterms:W3CDTF">2014-12-21T21:02:01Z</dcterms:created>
  <dcterms:modified xsi:type="dcterms:W3CDTF">2014-12-21T21:53:54Z</dcterms:modified>
</cp:coreProperties>
</file>