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9789289-A187-4B1A-A466-449D23E52004}" type="datetimeFigureOut">
              <a:rPr lang="ru-RU" smtClean="0"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55C0218-8FAB-4302-B784-F563BAB566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077200" cy="167335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изические </a:t>
            </a:r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характеристики солнца</a:t>
            </a:r>
            <a:endParaRPr lang="ru-RU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43512"/>
            <a:ext cx="8077200" cy="149961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Терешко Елена 11-Б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lt1"/>
                </a:solidFill>
              </a:rPr>
              <a:t>Состав </a:t>
            </a:r>
            <a:r>
              <a:rPr lang="ru-RU" sz="4000" dirty="0" smtClean="0">
                <a:solidFill>
                  <a:schemeClr val="lt1"/>
                </a:solidFill>
              </a:rPr>
              <a:t>фотосферы</a:t>
            </a:r>
            <a:endParaRPr lang="ru-RU" sz="4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Водород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73,46 %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Гелий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24,85 %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Кислород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0,77 %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Углерод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0,29 %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Железо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0,16 %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Сера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0,12 %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Неон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0,12 %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Азот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0,09 %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Кремний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0,07 %</a:t>
                      </a:r>
                    </a:p>
                  </a:txBody>
                  <a:tcPr marL="95250" marR="95250" marT="95250" marB="95250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Магний</a:t>
                      </a:r>
                    </a:p>
                  </a:txBody>
                  <a:tcPr marL="95250" marR="95250" marT="95250" marB="952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solidFill>
                            <a:srgbClr val="333333"/>
                          </a:solidFill>
                          <a:latin typeface="Verdana"/>
                        </a:rPr>
                        <a:t>0,05 %</a:t>
                      </a:r>
                    </a:p>
                  </a:txBody>
                  <a:tcPr marL="95250" marR="95250" marT="95250" marB="9525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229600" cy="5429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       1,99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Диаметр  1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392 000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Температура поверхности   5800К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звездных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суток  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(экватор) - 35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(полюса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Удаленность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центра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Галактики  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000 световых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обращения  вокруг центра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Галактики ~200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  вокруг центра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Галактики 230 км/с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Абсолютная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звездная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величина +4,8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514353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Солнце 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центральное тело Солнечной системы - представляет собою  горячий газовый шар. Оно в 750 раз превосходит по массе все остальные тела Солнечной системы вместе </a:t>
            </a:r>
            <a:r>
              <a:rPr lang="ru-RU" sz="4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взятые.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Именно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поэтому всё в Солнечной системе можно приближенно считать вращающимся вокруг Солнца. Землю Солнце "перевешивает" в 330 000 раз. На солнечном диаметре можно было бы разместить цепочку из 109 таких планет, как наша. Солнце - ближайшая к Земле звезда, оно - единственная из звезд, чей видимый диск различим невооруженным глазом. Все остальные звезды, удаленные от нас на световые года, даже при рассмотрении в мощные телескопы, не открывают никаких подробностей своих поверхностей. Свет от Солнца  до  нас доходит за 8 с третью минут. По одной из гипотез, именно вместе с Солнцем образовалась наша планетная система, Земля, а затем и жизнь на ней.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chemeClr val="bg1"/>
                </a:solidFill>
              </a:rPr>
              <a:t>Судьба</a:t>
            </a:r>
            <a:r>
              <a:rPr lang="ru-RU" b="0" i="1" dirty="0" smtClean="0"/>
              <a:t> </a:t>
            </a:r>
            <a:r>
              <a:rPr lang="ru-RU" b="0" i="1" dirty="0" smtClean="0">
                <a:solidFill>
                  <a:schemeClr val="tx1"/>
                </a:solidFill>
              </a:rPr>
              <a:t>Солнца 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57298"/>
            <a:ext cx="8229600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все звезды, Солнце родилось в сжавшейся газопылевой  туманности. Когда столь грандиозная масса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i="1" baseline="30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кг)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сжималась, она сама себя сильно разогрела внутренним давлением до температур, при которых в ее центре смогли начаться термоядерные реакции. Так зажглась новорожденная звезда (не путайте с новыми звездами). В  центральной части температура на Солнце равна 15 000 000 К, а давление достигает сотни миллиардов атмосфер.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i="1" dirty="0" smtClean="0"/>
              <a:t>Физические характеристики нашего Солнца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 Солнца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(1 392 000 км в диаметре)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велик по Земным  меркам,  но астрономы, в то же время, называют его желтым карликом - в мире  звезд  Солнце ни чем особенным, на первый взгляд, не выделяется. Однако, в последние годы,  появляется все больше  доводов в пользу некоторой необычности нашего Солнца. В частности, Солнце меньше излучает ультрафиолета, чем другие звезды того же типа. Солнце обладает большей  массой, по сравнению со схожими звездами. Кроме  того,  эти  самые  похожие  на Солнце звезды замечены в непостоянстве, они меняют свой блеск, то есть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переменными звездами.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4071966" cy="6286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Мощность излучения Солнца 3,8</a:t>
            </a:r>
            <a:r>
              <a:rPr lang="ru-RU" sz="1900" b="1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900" b="1" baseline="30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МВт. На Землю попадает  лишь  около одной половины миллиардной доли всей энергии Солнца. Представьте себе стихийное бедствие, при котором пятнадцати стандартным квартирам в 45 кв. м. не посчастливилось быть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затопленными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 потолка водой. Если это количество воды - вся мощность излучения Солнца, то на долю Земли придется меньше чайной ложки. Но именно  благодаря  этой энергии на Земле происходит круговорот воды, дуют ветры, развивалась и развивается жизнь. Вся энергия, скрытая в горючих ископаемых (нефти, угле, торфе, газе), - тоже изначально была излучена Солнцем.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ochki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2066" y="1785926"/>
            <a:ext cx="476250" cy="2857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стереографическое изображение Солнца. Для лучшего видения  объемности снимка нужно использовать очки с разноцветными стеклами - красным и синим. (11 ноября 1992-го года).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является плазменным шаром. Иными словами, оно состоит из "смеси" заряженных частиц - ядер атомов водорода и гелия, а также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тоже, как и Земля, вращается вокруг своей оси. Движение частиц, из которых состоит Солнце, создает магнитное поле нашей звезды. Оно мощнее земного в 6 000 раз. В районах солнечных пятен магнитное поле Солнца особенно сильно. </a:t>
            </a:r>
          </a:p>
          <a:p>
            <a:endParaRPr lang="ru-RU" dirty="0"/>
          </a:p>
        </p:txBody>
      </p:sp>
      <p:pic>
        <p:nvPicPr>
          <p:cNvPr id="9" name="Рисунок 8" descr="921111r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714488"/>
            <a:ext cx="428628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1" dirty="0" smtClean="0"/>
              <a:t>Строение Солнца 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Видимая поверхность Солнца называется фотосферой. Ее толщина  около  300 км.  При сильном разрешении деталей, можно увидеть в телескоп, что фотосфера имеет гранулированную структуру. Вещество на Солнце постоянно перемещается, и в областях, занимаемыми гранулами, оно  поднимается к поверхности, а в промежутках  между  ними - опускается.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Дальше вглубь распространяется конвекционная зона 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которой энергия за счет конвекции переносится от центра к более высоким слоям. Здесь вещество, как бы, перемешивается.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53</TotalTime>
  <Words>87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Модульная</vt:lpstr>
      <vt:lpstr>Физические характеристики солнца</vt:lpstr>
      <vt:lpstr>Слайд 2</vt:lpstr>
      <vt:lpstr>Слайд 3</vt:lpstr>
      <vt:lpstr>Судьба Солнца </vt:lpstr>
      <vt:lpstr>Физические характеристики нашего Солнца </vt:lpstr>
      <vt:lpstr>Слайд 6</vt:lpstr>
      <vt:lpstr>Слайд 7</vt:lpstr>
      <vt:lpstr>Строение Солнца </vt:lpstr>
      <vt:lpstr>Слайд 9</vt:lpstr>
      <vt:lpstr>Состав фотосферы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характеристики солнца</dc:title>
  <dc:creator>Admin</dc:creator>
  <cp:lastModifiedBy>Admin</cp:lastModifiedBy>
  <cp:revision>6</cp:revision>
  <dcterms:created xsi:type="dcterms:W3CDTF">2014-01-19T12:33:37Z</dcterms:created>
  <dcterms:modified xsi:type="dcterms:W3CDTF">2014-01-19T13:26:42Z</dcterms:modified>
</cp:coreProperties>
</file>