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57"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E1B33D0-4B86-48AD-A97E-A262D35FFE98}" type="datetimeFigureOut">
              <a:rPr lang="ru-RU" smtClean="0"/>
              <a:t>02.06.2014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5FD4A14-D0D4-4D12-801E-DA2D910AD6B9}"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DE1B33D0-4B86-48AD-A97E-A262D35FFE98}" type="datetimeFigureOut">
              <a:rPr lang="ru-RU" smtClean="0"/>
              <a:t>02.06.2014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5FD4A14-D0D4-4D12-801E-DA2D910AD6B9}"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DE1B33D0-4B86-48AD-A97E-A262D35FFE98}" type="datetimeFigureOut">
              <a:rPr lang="ru-RU" smtClean="0"/>
              <a:t>02.06.2014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5FD4A14-D0D4-4D12-801E-DA2D910AD6B9}"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DE1B33D0-4B86-48AD-A97E-A262D35FFE98}" type="datetimeFigureOut">
              <a:rPr lang="ru-RU" smtClean="0"/>
              <a:t>02.06.2014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5FD4A14-D0D4-4D12-801E-DA2D910AD6B9}"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E1B33D0-4B86-48AD-A97E-A262D35FFE98}" type="datetimeFigureOut">
              <a:rPr lang="ru-RU" smtClean="0"/>
              <a:t>02.06.2014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5FD4A14-D0D4-4D12-801E-DA2D910AD6B9}"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DE1B33D0-4B86-48AD-A97E-A262D35FFE98}" type="datetimeFigureOut">
              <a:rPr lang="ru-RU" smtClean="0"/>
              <a:t>02.06.2014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5FD4A14-D0D4-4D12-801E-DA2D910AD6B9}"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E1B33D0-4B86-48AD-A97E-A262D35FFE98}" type="datetimeFigureOut">
              <a:rPr lang="ru-RU" smtClean="0"/>
              <a:t>02.06.2014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5FD4A14-D0D4-4D12-801E-DA2D910AD6B9}"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DE1B33D0-4B86-48AD-A97E-A262D35FFE98}" type="datetimeFigureOut">
              <a:rPr lang="ru-RU" smtClean="0"/>
              <a:t>02.06.2014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95FD4A14-D0D4-4D12-801E-DA2D910AD6B9}"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DE1B33D0-4B86-48AD-A97E-A262D35FFE98}" type="datetimeFigureOut">
              <a:rPr lang="ru-RU" smtClean="0"/>
              <a:t>02.06.2014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95FD4A14-D0D4-4D12-801E-DA2D910AD6B9}"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DE1B33D0-4B86-48AD-A97E-A262D35FFE98}" type="datetimeFigureOut">
              <a:rPr lang="ru-RU" smtClean="0"/>
              <a:t>02.06.2014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5FD4A14-D0D4-4D12-801E-DA2D910AD6B9}"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E1B33D0-4B86-48AD-A97E-A262D35FFE98}" type="datetimeFigureOut">
              <a:rPr lang="ru-RU" smtClean="0"/>
              <a:t>02.06.2014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5FD4A14-D0D4-4D12-801E-DA2D910AD6B9}"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DE1B33D0-4B86-48AD-A97E-A262D35FFE98}" type="datetimeFigureOut">
              <a:rPr lang="ru-RU" smtClean="0"/>
              <a:t>02.06.2014</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95FD4A14-D0D4-4D12-801E-DA2D910AD6B9}"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vsellennaya.ru/category/asteroidy" TargetMode="External"/><Relationship Id="rId2" Type="http://schemas.openxmlformats.org/officeDocument/2006/relationships/hyperlink" Target="http://vsellennaya.ru/category/komety" TargetMode="External"/><Relationship Id="rId1" Type="http://schemas.openxmlformats.org/officeDocument/2006/relationships/slideLayout" Target="../slideLayouts/slideLayout2.xml"/><Relationship Id="rId4" Type="http://schemas.openxmlformats.org/officeDocument/2006/relationships/hyperlink" Target="http://vsellennaya.ru/category/sun"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vsellennaya.ru/category/planet/uran-planet" TargetMode="External"/><Relationship Id="rId3" Type="http://schemas.openxmlformats.org/officeDocument/2006/relationships/hyperlink" Target="http://vsellennaya.ru/category/planet/earth-planet" TargetMode="External"/><Relationship Id="rId7" Type="http://schemas.openxmlformats.org/officeDocument/2006/relationships/hyperlink" Target="http://vsellennaya.ru/category/planet/saturn" TargetMode="External"/><Relationship Id="rId2" Type="http://schemas.openxmlformats.org/officeDocument/2006/relationships/hyperlink" Target="http://vsellennaya.ru/category/planet/mars" TargetMode="External"/><Relationship Id="rId1" Type="http://schemas.openxmlformats.org/officeDocument/2006/relationships/slideLayout" Target="../slideLayouts/slideLayout2.xml"/><Relationship Id="rId6" Type="http://schemas.openxmlformats.org/officeDocument/2006/relationships/hyperlink" Target="http://vsellennaya.ru/category/planet/yupiter-planet" TargetMode="External"/><Relationship Id="rId5" Type="http://schemas.openxmlformats.org/officeDocument/2006/relationships/hyperlink" Target="http://vsellennaya.ru/category/planet/merkuriy-planet" TargetMode="External"/><Relationship Id="rId4" Type="http://schemas.openxmlformats.org/officeDocument/2006/relationships/hyperlink" Target="http://vsellennaya.ru/category/planet/venera-planet" TargetMode="External"/><Relationship Id="rId9" Type="http://schemas.openxmlformats.org/officeDocument/2006/relationships/hyperlink" Target="http://vsellennaya.ru/category/planet/neptun-planet"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1196752"/>
            <a:ext cx="7772400" cy="1780108"/>
          </a:xfrm>
        </p:spPr>
        <p:txBody>
          <a:bodyPr>
            <a:noAutofit/>
          </a:bodyPr>
          <a:lstStyle/>
          <a:p>
            <a:r>
              <a:rPr lang="ru-RU" sz="6600" dirty="0" smtClean="0"/>
              <a:t>Движение планет солнечной системы</a:t>
            </a:r>
            <a:endParaRPr lang="ru-RU" sz="6600" dirty="0"/>
          </a:p>
        </p:txBody>
      </p:sp>
      <p:sp>
        <p:nvSpPr>
          <p:cNvPr id="3" name="Подзаголовок 2"/>
          <p:cNvSpPr>
            <a:spLocks noGrp="1"/>
          </p:cNvSpPr>
          <p:nvPr>
            <p:ph type="subTitle" idx="1"/>
          </p:nvPr>
        </p:nvSpPr>
        <p:spPr>
          <a:xfrm>
            <a:off x="5148064" y="3356992"/>
            <a:ext cx="3560440" cy="2609303"/>
          </a:xfrm>
        </p:spPr>
        <p:txBody>
          <a:bodyPr/>
          <a:lstStyle/>
          <a:p>
            <a:r>
              <a:rPr lang="ru-RU" dirty="0" smtClean="0"/>
              <a:t>Подготовила </a:t>
            </a:r>
          </a:p>
          <a:p>
            <a:r>
              <a:rPr lang="ru-RU" dirty="0" smtClean="0"/>
              <a:t>Виктория Смоленская</a:t>
            </a:r>
          </a:p>
          <a:p>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3307205"/>
            <a:ext cx="4499992" cy="2588374"/>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3318421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338328"/>
            <a:ext cx="8229600" cy="5970992"/>
          </a:xfrm>
        </p:spPr>
        <p:txBody>
          <a:bodyPr>
            <a:normAutofit/>
          </a:bodyPr>
          <a:lstStyle/>
          <a:p>
            <a:pPr fontAlgn="base"/>
            <a:r>
              <a:rPr lang="ru-RU" sz="2400" b="1" i="1" dirty="0">
                <a:solidFill>
                  <a:schemeClr val="tx1"/>
                </a:solidFill>
              </a:rPr>
              <a:t>Движение планет Солнечной системы. </a:t>
            </a:r>
            <a:r>
              <a:rPr lang="ru-RU" sz="2400" b="1" i="1" dirty="0" smtClean="0">
                <a:solidFill>
                  <a:schemeClr val="tx1"/>
                </a:solidFill>
              </a:rPr>
              <a:t/>
            </a:r>
            <a:br>
              <a:rPr lang="ru-RU" sz="2400" b="1" i="1" dirty="0" smtClean="0">
                <a:solidFill>
                  <a:schemeClr val="tx1"/>
                </a:solidFill>
              </a:rPr>
            </a:br>
            <a:r>
              <a:rPr lang="ru-RU" sz="2400" dirty="0" smtClean="0">
                <a:solidFill>
                  <a:schemeClr val="tx1"/>
                </a:solidFill>
              </a:rPr>
              <a:t>Говоря </a:t>
            </a:r>
            <a:r>
              <a:rPr lang="ru-RU" sz="2400" dirty="0">
                <a:solidFill>
                  <a:schemeClr val="tx1"/>
                </a:solidFill>
              </a:rPr>
              <a:t>о движении планет в Солнечной системе, хочется сказать, что практически все </a:t>
            </a:r>
            <a:r>
              <a:rPr lang="ru-RU" sz="2400" dirty="0" smtClean="0">
                <a:solidFill>
                  <a:schemeClr val="tx1"/>
                </a:solidFill>
              </a:rPr>
              <a:t>планеты, </a:t>
            </a:r>
            <a:r>
              <a:rPr lang="ru-RU" sz="2400" dirty="0" smtClean="0">
                <a:solidFill>
                  <a:schemeClr val="tx1"/>
                </a:solidFill>
                <a:hlinkClick r:id="rId2" tooltip="кометы"/>
              </a:rPr>
              <a:t>кометы</a:t>
            </a:r>
            <a:r>
              <a:rPr lang="ru-RU" sz="2400" dirty="0">
                <a:solidFill>
                  <a:schemeClr val="tx1"/>
                </a:solidFill>
              </a:rPr>
              <a:t> </a:t>
            </a:r>
            <a:r>
              <a:rPr lang="ru-RU" sz="2400" dirty="0" smtClean="0">
                <a:solidFill>
                  <a:schemeClr val="tx1"/>
                </a:solidFill>
              </a:rPr>
              <a:t>и </a:t>
            </a:r>
            <a:r>
              <a:rPr lang="ru-RU" sz="2400" dirty="0" smtClean="0">
                <a:solidFill>
                  <a:schemeClr val="tx1"/>
                </a:solidFill>
                <a:hlinkClick r:id="rId3" tooltip="астероиды"/>
              </a:rPr>
              <a:t>астероиды</a:t>
            </a:r>
            <a:r>
              <a:rPr lang="ru-RU" sz="2400" dirty="0">
                <a:solidFill>
                  <a:schemeClr val="tx1"/>
                </a:solidFill>
              </a:rPr>
              <a:t>, подчиняются единому закону, так как движутся в одном направлении вокруг </a:t>
            </a:r>
            <a:r>
              <a:rPr lang="ru-RU" sz="2400" dirty="0">
                <a:solidFill>
                  <a:schemeClr val="tx1"/>
                </a:solidFill>
                <a:hlinkClick r:id="rId4" tooltip="Солнце"/>
              </a:rPr>
              <a:t>Солнца</a:t>
            </a:r>
            <a:r>
              <a:rPr lang="ru-RU" sz="2400" dirty="0">
                <a:solidFill>
                  <a:schemeClr val="tx1"/>
                </a:solidFill>
              </a:rPr>
              <a:t>, причем, против часовой стрелки (если рассматривать движение с северного полюса). Этот закон также действенен и для нашей Галактики - Млечного пути, по которой Солнечная система также движется против часовой стрелки.</a:t>
            </a:r>
            <a:br>
              <a:rPr lang="ru-RU" sz="2400" dirty="0">
                <a:solidFill>
                  <a:schemeClr val="tx1"/>
                </a:solidFill>
              </a:rPr>
            </a:br>
            <a:r>
              <a:rPr lang="ru-RU" sz="2400" dirty="0">
                <a:solidFill>
                  <a:schemeClr val="tx1"/>
                </a:solidFill>
              </a:rPr>
              <a:t>Движутся планеты по практически круговым орбитам, которые находятся в одной плоскости, что во многом подтверждает теорию об образовании планет вокруг Солнца из единого газово-пылевого облака.</a:t>
            </a:r>
            <a:br>
              <a:rPr lang="ru-RU" sz="2400" dirty="0">
                <a:solidFill>
                  <a:schemeClr val="tx1"/>
                </a:solidFill>
              </a:rPr>
            </a:br>
            <a:r>
              <a:rPr lang="ru-RU" sz="2400" dirty="0"/>
              <a:t/>
            </a:r>
            <a:br>
              <a:rPr lang="ru-RU" sz="2400" dirty="0"/>
            </a:br>
            <a:endParaRPr lang="ru-RU" sz="2400" dirty="0"/>
          </a:p>
        </p:txBody>
      </p:sp>
    </p:spTree>
    <p:extLst>
      <p:ext uri="{BB962C8B-B14F-4D97-AF65-F5344CB8AC3E}">
        <p14:creationId xmlns:p14="http://schemas.microsoft.com/office/powerpoint/2010/main" val="3670114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8" y="1124744"/>
            <a:ext cx="8424936" cy="5577482"/>
          </a:xfrm>
        </p:spPr>
        <p:txBody>
          <a:bodyPr>
            <a:normAutofit/>
          </a:bodyPr>
          <a:lstStyle/>
          <a:p>
            <a:pPr marL="0" indent="0" fontAlgn="base">
              <a:buNone/>
            </a:pPr>
            <a:r>
              <a:rPr lang="ru-RU" sz="2000" dirty="0" smtClean="0"/>
              <a:t>      Скорости </a:t>
            </a:r>
            <a:r>
              <a:rPr lang="ru-RU" sz="2000" dirty="0"/>
              <a:t>движущихся вокруг Солнца планет также различны. Существует тенденция, по которой планеты земной группы, такие как </a:t>
            </a:r>
            <a:r>
              <a:rPr lang="ru-RU" sz="2000" dirty="0">
                <a:hlinkClick r:id="rId2" tooltip="Марс"/>
              </a:rPr>
              <a:t>Марс</a:t>
            </a:r>
            <a:r>
              <a:rPr lang="ru-RU" sz="2000" dirty="0"/>
              <a:t>, </a:t>
            </a:r>
            <a:r>
              <a:rPr lang="ru-RU" sz="2000" dirty="0">
                <a:hlinkClick r:id="rId3" tooltip="Земля"/>
              </a:rPr>
              <a:t>Земля</a:t>
            </a:r>
            <a:r>
              <a:rPr lang="ru-RU" sz="2000" dirty="0"/>
              <a:t>, </a:t>
            </a:r>
            <a:r>
              <a:rPr lang="ru-RU" sz="2000" dirty="0">
                <a:hlinkClick r:id="rId4" tooltip="Венера"/>
              </a:rPr>
              <a:t>Венера</a:t>
            </a:r>
            <a:r>
              <a:rPr lang="ru-RU" sz="2000" dirty="0"/>
              <a:t> и </a:t>
            </a:r>
            <a:r>
              <a:rPr lang="ru-RU" sz="2000" dirty="0">
                <a:hlinkClick r:id="rId5" tooltip="Меркурий"/>
              </a:rPr>
              <a:t>Меркурий</a:t>
            </a:r>
            <a:r>
              <a:rPr lang="ru-RU" sz="2000" dirty="0"/>
              <a:t> вращаются намного быстрее, чем планеты-гиганты: Юпитер, Сатурн, Уран и Нептун. Так скорость движения Меркурия по орбите составляет 47,9 км/с и это самая большая скорость вращения вокруг Солнца. Венера движется со скоростью 35,0 км/с, а Земля вращается вокруг небесного светила со скоростью 29,8 км/с. Скорость движения Марса – 24,1 км/с. А теперь взглянем на скорости движения по орбите планет </a:t>
            </a:r>
            <a:r>
              <a:rPr lang="ru-RU" sz="2000" dirty="0" err="1"/>
              <a:t>юпитерской</a:t>
            </a:r>
            <a:r>
              <a:rPr lang="ru-RU" sz="2000" dirty="0"/>
              <a:t> группы.</a:t>
            </a:r>
          </a:p>
          <a:p>
            <a:pPr marL="0" indent="0" fontAlgn="base">
              <a:buNone/>
            </a:pPr>
            <a:r>
              <a:rPr lang="ru-RU" sz="2000" dirty="0" smtClean="0">
                <a:hlinkClick r:id="rId6" tooltip="Юпитер"/>
              </a:rPr>
              <a:t>Юпитер</a:t>
            </a:r>
            <a:r>
              <a:rPr lang="ru-RU" sz="2000" dirty="0"/>
              <a:t>, являясь самой большой планетой в Солнечной системе, вращается вокруг Солнца со скоростью 13,1 км/с</a:t>
            </a:r>
            <a:r>
              <a:rPr lang="ru-RU" sz="2000" dirty="0" smtClean="0"/>
              <a:t>. </a:t>
            </a:r>
            <a:r>
              <a:rPr lang="ru-RU" sz="2000" dirty="0" smtClean="0">
                <a:hlinkClick r:id="rId7" tooltip="Сатурн"/>
              </a:rPr>
              <a:t>Сатурн</a:t>
            </a:r>
            <a:r>
              <a:rPr lang="ru-RU" sz="2000" dirty="0"/>
              <a:t>, обрамленный красивым диском из спутников и метеоритов, вращается со скоростью 9,6 км/с. Скорость движения </a:t>
            </a:r>
            <a:r>
              <a:rPr lang="ru-RU" sz="2000" dirty="0">
                <a:hlinkClick r:id="rId8" tooltip="Уран"/>
              </a:rPr>
              <a:t>Урана</a:t>
            </a:r>
            <a:r>
              <a:rPr lang="ru-RU" sz="2000" dirty="0"/>
              <a:t> – 6,8 км/с, а самая отдаленная на сегодняшний день планета Солнечной системы – </a:t>
            </a:r>
            <a:r>
              <a:rPr lang="ru-RU" sz="2000" dirty="0">
                <a:hlinkClick r:id="rId9" tooltip="Нептун"/>
              </a:rPr>
              <a:t>Нептун</a:t>
            </a:r>
            <a:r>
              <a:rPr lang="ru-RU" sz="2000" dirty="0"/>
              <a:t>, вращается со скоростью 5,4 км/с.</a:t>
            </a:r>
          </a:p>
          <a:p>
            <a:endParaRPr lang="ru-RU" sz="1100" dirty="0">
              <a:solidFill>
                <a:schemeClr val="tx1"/>
              </a:solidFill>
            </a:endParaRPr>
          </a:p>
        </p:txBody>
      </p:sp>
    </p:spTree>
    <p:extLst>
      <p:ext uri="{BB962C8B-B14F-4D97-AF65-F5344CB8AC3E}">
        <p14:creationId xmlns:p14="http://schemas.microsoft.com/office/powerpoint/2010/main" val="3268256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338328"/>
            <a:ext cx="8229600" cy="858424"/>
          </a:xfrm>
        </p:spPr>
        <p:txBody>
          <a:bodyPr>
            <a:normAutofit fontScale="90000"/>
          </a:bodyPr>
          <a:lstStyle/>
          <a:p>
            <a:r>
              <a:rPr lang="ru-RU" dirty="0" smtClean="0"/>
              <a:t>Схема движения Земли вокруг Солнца</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416" y="1556792"/>
            <a:ext cx="9020178" cy="5092037"/>
          </a:xfrm>
          <a:prstGeom prst="rect">
            <a:avLst/>
          </a:prstGeom>
        </p:spPr>
      </p:pic>
    </p:spTree>
    <p:extLst>
      <p:ext uri="{BB962C8B-B14F-4D97-AF65-F5344CB8AC3E}">
        <p14:creationId xmlns:p14="http://schemas.microsoft.com/office/powerpoint/2010/main" val="678920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11638" y="1697353"/>
            <a:ext cx="4392612" cy="3280732"/>
          </a:xfrm>
        </p:spPr>
      </p:pic>
      <p:sp>
        <p:nvSpPr>
          <p:cNvPr id="3" name="Заголовок 2"/>
          <p:cNvSpPr>
            <a:spLocks noGrp="1"/>
          </p:cNvSpPr>
          <p:nvPr>
            <p:ph type="title"/>
          </p:nvPr>
        </p:nvSpPr>
        <p:spPr>
          <a:xfrm>
            <a:off x="457200" y="338328"/>
            <a:ext cx="3178696" cy="5970992"/>
          </a:xfrm>
        </p:spPr>
        <p:txBody>
          <a:bodyPr>
            <a:normAutofit/>
          </a:bodyPr>
          <a:lstStyle/>
          <a:p>
            <a:r>
              <a:rPr lang="ru-RU" sz="1800" dirty="0">
                <a:solidFill>
                  <a:schemeClr val="tx1"/>
                </a:solidFill>
              </a:rPr>
              <a:t>Т</a:t>
            </a:r>
            <a:r>
              <a:rPr lang="ru-RU" sz="1800" dirty="0" smtClean="0">
                <a:solidFill>
                  <a:schemeClr val="tx1"/>
                </a:solidFill>
              </a:rPr>
              <a:t>олько </a:t>
            </a:r>
            <a:r>
              <a:rPr lang="ru-RU" sz="1800" dirty="0">
                <a:solidFill>
                  <a:schemeClr val="tx1"/>
                </a:solidFill>
              </a:rPr>
              <a:t>две из планет Солнечной системы, а именно Венера и Меркурий не имеют спутников. У остальных шести планет есть спутники, которые также вращаются вокруг своих планет против часовой стрелки.</a:t>
            </a:r>
            <a:br>
              <a:rPr lang="ru-RU" sz="1800" dirty="0">
                <a:solidFill>
                  <a:schemeClr val="tx1"/>
                </a:solidFill>
              </a:rPr>
            </a:br>
            <a:r>
              <a:rPr lang="ru-RU" sz="1800" dirty="0">
                <a:solidFill>
                  <a:schemeClr val="tx1"/>
                </a:solidFill>
              </a:rPr>
              <a:t>Как мы уже говорили выше кроме вращения вокруг Солнца, все планеты имеют вращение вокруг своей оси. Скорости вращения планет тут также различны.</a:t>
            </a:r>
            <a:r>
              <a:rPr lang="ru-RU" sz="1100" dirty="0">
                <a:solidFill>
                  <a:schemeClr val="tx1"/>
                </a:solidFill>
              </a:rPr>
              <a:t/>
            </a:r>
            <a:br>
              <a:rPr lang="ru-RU" sz="1100" dirty="0">
                <a:solidFill>
                  <a:schemeClr val="tx1"/>
                </a:solidFill>
              </a:rPr>
            </a:br>
            <a:endParaRPr lang="ru-RU" sz="1100" dirty="0">
              <a:solidFill>
                <a:schemeClr val="tx1"/>
              </a:solidFill>
            </a:endParaRPr>
          </a:p>
        </p:txBody>
      </p:sp>
    </p:spTree>
    <p:extLst>
      <p:ext uri="{BB962C8B-B14F-4D97-AF65-F5344CB8AC3E}">
        <p14:creationId xmlns:p14="http://schemas.microsoft.com/office/powerpoint/2010/main" val="85423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14"/>
            <a:ext cx="9144000" cy="6854572"/>
          </a:xfrm>
          <a:prstGeom prst="rect">
            <a:avLst/>
          </a:prstGeom>
        </p:spPr>
      </p:pic>
      <p:sp>
        <p:nvSpPr>
          <p:cNvPr id="5" name="TextBox 4"/>
          <p:cNvSpPr txBox="1"/>
          <p:nvPr/>
        </p:nvSpPr>
        <p:spPr>
          <a:xfrm>
            <a:off x="251520" y="763460"/>
            <a:ext cx="8208912" cy="923330"/>
          </a:xfrm>
          <a:prstGeom prst="rect">
            <a:avLst/>
          </a:prstGeom>
          <a:noFill/>
        </p:spPr>
        <p:txBody>
          <a:bodyPr wrap="square" rtlCol="0">
            <a:spAutoFit/>
          </a:bodyPr>
          <a:lstStyle/>
          <a:p>
            <a:r>
              <a:rPr lang="ru-RU" sz="5400" b="1" i="1" dirty="0" smtClean="0">
                <a:solidFill>
                  <a:schemeClr val="bg1"/>
                </a:solidFill>
              </a:rPr>
              <a:t>Спасибо за внимание</a:t>
            </a:r>
            <a:endParaRPr lang="ru-RU" sz="5400" b="1" i="1" dirty="0">
              <a:solidFill>
                <a:schemeClr val="bg1"/>
              </a:solidFill>
            </a:endParaRPr>
          </a:p>
        </p:txBody>
      </p:sp>
    </p:spTree>
    <p:extLst>
      <p:ext uri="{BB962C8B-B14F-4D97-AF65-F5344CB8AC3E}">
        <p14:creationId xmlns:p14="http://schemas.microsoft.com/office/powerpoint/2010/main" val="17752574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49</TotalTime>
  <Words>73</Words>
  <Application>Microsoft Office PowerPoint</Application>
  <PresentationFormat>Экран (4:3)</PresentationFormat>
  <Paragraphs>9</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Волна</vt:lpstr>
      <vt:lpstr>Движение планет солнечной системы</vt:lpstr>
      <vt:lpstr>Движение планет Солнечной системы.  Говоря о движении планет в Солнечной системе, хочется сказать, что практически все планеты, кометы и астероиды, подчиняются единому закону, так как движутся в одном направлении вокруг Солнца, причем, против часовой стрелки (если рассматривать движение с северного полюса). Этот закон также действенен и для нашей Галактики - Млечного пути, по которой Солнечная система также движется против часовой стрелки. Движутся планеты по практически круговым орбитам, которые находятся в одной плоскости, что во многом подтверждает теорию об образовании планет вокруг Солнца из единого газово-пылевого облака.  </vt:lpstr>
      <vt:lpstr>Презентация PowerPoint</vt:lpstr>
      <vt:lpstr>Схема движения Земли вокруг Солнца</vt:lpstr>
      <vt:lpstr>Только две из планет Солнечной системы, а именно Венера и Меркурий не имеют спутников. У остальных шести планет есть спутники, которые также вращаются вокруг своих планет против часовой стрелки. Как мы уже говорили выше кроме вращения вокруг Солнца, все планеты имеют вращение вокруг своей оси. Скорости вращения планет тут также различны. </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Движение планет солнечной системы</dc:title>
  <dc:creator>Вика</dc:creator>
  <cp:lastModifiedBy>Вика</cp:lastModifiedBy>
  <cp:revision>5</cp:revision>
  <dcterms:created xsi:type="dcterms:W3CDTF">2014-05-04T11:10:49Z</dcterms:created>
  <dcterms:modified xsi:type="dcterms:W3CDTF">2014-06-02T13:27:12Z</dcterms:modified>
</cp:coreProperties>
</file>