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93" d="100"/>
          <a:sy n="93" d="100"/>
        </p:scale>
        <p:origin x="-4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AC4AF7-43CD-40D0-9486-9FC394C38552}" type="datetimeFigureOut">
              <a:rPr lang="uk-UA"/>
              <a:pPr>
                <a:defRPr/>
              </a:pPr>
              <a:t>29.12.2014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0"/>
              <a:t>Редагувати стиль зразка тексту</a:t>
            </a:r>
          </a:p>
          <a:p>
            <a:pPr lvl="1"/>
            <a:r>
              <a:rPr lang="uk-UA" noProof="0"/>
              <a:t>Другий рівень</a:t>
            </a:r>
          </a:p>
          <a:p>
            <a:pPr lvl="2"/>
            <a:r>
              <a:rPr lang="uk-UA" noProof="0"/>
              <a:t>Третій рівень</a:t>
            </a:r>
          </a:p>
          <a:p>
            <a:pPr lvl="3"/>
            <a:r>
              <a:rPr lang="uk-UA" noProof="0"/>
              <a:t>Четвертий рівень</a:t>
            </a:r>
          </a:p>
          <a:p>
            <a:pPr lvl="4"/>
            <a:r>
              <a:rPr lang="uk-UA" noProof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39AB6E4-82BA-40FE-AA53-EFCAB6A67D38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15363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2A38E9-650D-4A47-8CB9-A04D5D937EA5}" type="slidenum">
              <a:rPr 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uk-U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33795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361903-1270-473C-B32A-89DC84BC0681}" type="slidenum">
              <a:rPr 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uk-U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17411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3AA744-6AFB-47D7-B625-133F54899841}" type="slidenum">
              <a:rPr 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uk-U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19459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4D8C2F-3D8B-4F52-B99B-AFD77C25CFBA}" type="slidenum">
              <a:rPr 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uk-U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21507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45C27C-F3EA-4593-8C37-DD110C2E9C3A}" type="slidenum">
              <a:rPr 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uk-U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23555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CDC742-24E6-4824-B8A0-3BA24C2C8F69}" type="slidenum">
              <a:rPr 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uk-U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25603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F76AE2-22E4-482F-985C-AC0B568C392F}" type="slidenum">
              <a:rPr 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uk-U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27651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148946-B981-4A7C-B778-0D3821928115}" type="slidenum">
              <a:rPr 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uk-U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29699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B924AD-483F-4F5D-8A8E-842AB2852CA8}" type="slidenum">
              <a:rPr 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uk-U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31747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A6FF52-0D3D-40C2-BC29-047741B1666F}" type="slidenum">
              <a:rPr 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uk-UA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BF196-FB36-4494-8B54-345567504FA4}" type="datetimeFigureOut">
              <a:rPr lang="uk-UA"/>
              <a:pPr>
                <a:defRPr/>
              </a:pPr>
              <a:t>29.12.2014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DB3A3-E751-4526-A78C-D1D6CEB34A1E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DBC74-2F98-44AE-B32D-2D176AAC9EEC}" type="datetimeFigureOut">
              <a:rPr lang="uk-UA"/>
              <a:pPr>
                <a:defRPr/>
              </a:pPr>
              <a:t>29.12.2014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F9712-1B49-4934-9E46-63EACB3F9259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6D718-A564-4551-A743-83C742A86179}" type="datetimeFigureOut">
              <a:rPr lang="uk-UA"/>
              <a:pPr>
                <a:defRPr/>
              </a:pPr>
              <a:t>29.12.2014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6450F-7507-4F79-986A-86B735782A2E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5A743-D119-4414-A53F-A602A60560A3}" type="datetimeFigureOut">
              <a:rPr lang="uk-UA"/>
              <a:pPr>
                <a:defRPr/>
              </a:pPr>
              <a:t>29.12.2014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684F9-C8BA-4655-820E-682FB96B53F9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FB80D-77E6-4333-A7AD-74F946234654}" type="datetimeFigureOut">
              <a:rPr lang="uk-UA"/>
              <a:pPr>
                <a:defRPr/>
              </a:pPr>
              <a:t>29.12.2014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796C-7164-471D-8507-DBE4489A5EAD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53F07-77D3-4AA7-B499-DB7F3F5BD484}" type="datetimeFigureOut">
              <a:rPr lang="uk-UA"/>
              <a:pPr>
                <a:defRPr/>
              </a:pPr>
              <a:t>29.12.2014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4D65A-B765-4895-A892-A08766126940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ED222-0738-45CD-A7D6-9D84F7AE5580}" type="datetimeFigureOut">
              <a:rPr lang="uk-UA"/>
              <a:pPr>
                <a:defRPr/>
              </a:pPr>
              <a:t>29.12.2014</a:t>
            </a:fld>
            <a:endParaRPr lang="uk-UA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193ED-ACCB-4240-A080-0E0BEA01C103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01622-2C4D-42B0-B2B7-C96ABFFF4104}" type="datetimeFigureOut">
              <a:rPr lang="uk-UA"/>
              <a:pPr>
                <a:defRPr/>
              </a:pPr>
              <a:t>29.12.2014</a:t>
            </a:fld>
            <a:endParaRPr lang="uk-UA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72EA9-8E98-4C3C-A1F1-1A2103460F7A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2630D-0311-443F-AB9B-6D86293F7392}" type="datetimeFigureOut">
              <a:rPr lang="uk-UA"/>
              <a:pPr>
                <a:defRPr/>
              </a:pPr>
              <a:t>29.12.2014</a:t>
            </a:fld>
            <a:endParaRPr lang="uk-UA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1B432-CF5D-4F1F-98F9-E8B124BBD650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F9922-27DA-4477-80CC-98538B0C24B4}" type="datetimeFigureOut">
              <a:rPr lang="uk-UA"/>
              <a:pPr>
                <a:defRPr/>
              </a:pPr>
              <a:t>29.12.2014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01727-BE35-4328-A5C4-7FAAC8870BED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B83BD-3D34-4EED-A799-2E3E71DF6007}" type="datetimeFigureOut">
              <a:rPr lang="uk-UA"/>
              <a:pPr>
                <a:defRPr/>
              </a:pPr>
              <a:t>29.12.2014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EC9A0-05B0-4097-ABB9-232413B4D211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9AFCC0-16AC-4559-B7B6-826B4C0F278C}" type="datetimeFigureOut">
              <a:rPr lang="uk-UA"/>
              <a:pPr>
                <a:defRPr/>
              </a:pPr>
              <a:t>29.12.2014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521051-3F06-4724-A91B-D9F67133EC64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09575" y="-228600"/>
            <a:ext cx="12912725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Невідомі подробиці перших космічних польотів</a:t>
            </a:r>
            <a:br>
              <a:rPr lang="uk-UA" sz="5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uk-UA" sz="54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38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09575" y="-228600"/>
            <a:ext cx="13011150" cy="7315200"/>
          </a:xfrm>
          <a:prstGeom prst="rect">
            <a:avLst/>
          </a:prstGeom>
          <a:noFill/>
        </p:spPr>
      </p:pic>
      <p:sp>
        <p:nvSpPr>
          <p:cNvPr id="3" name="Округлений прямокутник 2"/>
          <p:cNvSpPr/>
          <p:nvPr/>
        </p:nvSpPr>
        <p:spPr>
          <a:xfrm>
            <a:off x="460375" y="77788"/>
            <a:ext cx="11147425" cy="66516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363" y="3030538"/>
            <a:ext cx="10515600" cy="1325562"/>
          </a:xfrm>
        </p:spPr>
        <p:txBody>
          <a:bodyPr rtlCol="0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uk-UA" sz="3200" b="1"/>
              <a:t>Чи знаєте ви, що:</a:t>
            </a:r>
            <a:r>
              <a:rPr lang="uk-UA" sz="3200"/>
              <a:t> </a:t>
            </a:r>
            <a:r>
              <a:rPr lang="uk-UA"/>
              <a:t/>
            </a:r>
            <a:br>
              <a:rPr lang="uk-UA"/>
            </a:br>
            <a:r>
              <a:rPr lang="uk-UA" sz="3200"/>
              <a:t>• 17 серпня 1960 року живі істоти вперше облетіли навколо Землі на безпілотному кораблі «Восток» та успішно спустилися на земну поверхню. Цими космонавтами були собаки Білка та Стрілка, 2 щури та 28 мишей; </a:t>
            </a:r>
            <a:r>
              <a:rPr lang="uk-UA"/>
              <a:t/>
            </a:r>
            <a:br>
              <a:rPr lang="uk-UA"/>
            </a:br>
            <a:r>
              <a:rPr lang="uk-UA" sz="3200"/>
              <a:t>•12 квітня 1961 року перший у світі космонавт Юрій Гагарін міг загинути, тому що спусковий відсік корабля «Восток» довго не роз’єднувався з апаратним модулем, що мав залишатися у космосі; </a:t>
            </a:r>
            <a:r>
              <a:rPr lang="uk-UA"/>
              <a:t/>
            </a:r>
            <a:br>
              <a:rPr lang="uk-UA"/>
            </a:br>
            <a:r>
              <a:rPr lang="uk-UA" sz="3200"/>
              <a:t>• Валентина Терешкова стала єдиним радянським космонавтом, ім’я якого було присвоєне кратеру на Місяці та малій планеті з поясу астероїдів;найбільша тривалість космічного польоту людини становить сьогодні 437 діб (цей рекорд встановив радянський лікар-космонавт Юрій Поляков); </a:t>
            </a:r>
            <a:r>
              <a:rPr lang="uk-UA"/>
              <a:t/>
            </a:r>
            <a:br>
              <a:rPr lang="uk-UA"/>
            </a:br>
            <a:r>
              <a:rPr lang="uk-UA" sz="3200"/>
              <a:t>• кожен з 8 двигунів надважкої радянської ракети «Енергія» за своєю потужністю дорівнює трьом атомним криголамам; </a:t>
            </a:r>
            <a:r>
              <a:rPr lang="uk-UA"/>
              <a:t/>
            </a:r>
            <a:br>
              <a:rPr lang="uk-UA"/>
            </a:b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09575" y="-228600"/>
            <a:ext cx="13011150" cy="7315200"/>
          </a:xfrm>
          <a:prstGeom prst="rect">
            <a:avLst/>
          </a:prstGeom>
          <a:noFill/>
        </p:spPr>
      </p:pic>
      <p:sp>
        <p:nvSpPr>
          <p:cNvPr id="4" name="Округлений прямокутник 3"/>
          <p:cNvSpPr/>
          <p:nvPr/>
        </p:nvSpPr>
        <p:spPr>
          <a:xfrm>
            <a:off x="638175" y="247650"/>
            <a:ext cx="6600825" cy="30257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" y="665163"/>
            <a:ext cx="6238875" cy="2486025"/>
          </a:xfrm>
        </p:spPr>
        <p:txBody>
          <a:bodyPr rtlCol="0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uk-UA" sz="2000"/>
              <a:t>У далекому 1961 році Юрій Гагарін здійснив перший в історії людства політ в космос, який тривав усього 108 хвилин. </a:t>
            </a:r>
            <a:br>
              <a:rPr lang="uk-UA" sz="2000"/>
            </a:br>
            <a:r>
              <a:rPr lang="uk-UA" sz="2000"/>
              <a:t>Жодній події в світі не відводилося стільки місця і часу в засобах масової інформації, як польоту в космос першої людини Юрія Гагаріна. Але дуже небагато хто знав, з яким ризиком для життя здійснив він свій подвиг. Про це не писали ні в квітні 1961 року, ні потім. Утаємниченість космічної програми давала цензорам право викреслювати найменші натяки на позаштатні ситуації того польоту. А факти ці були такими, що шокують, пише газета «Московський комсомолець». </a:t>
            </a:r>
            <a:br>
              <a:rPr lang="uk-UA" sz="2000"/>
            </a:br>
            <a:endParaRPr lang="uk-UA" sz="2000"/>
          </a:p>
        </p:txBody>
      </p:sp>
      <p:pic>
        <p:nvPicPr>
          <p:cNvPr id="16387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6388" y="419100"/>
            <a:ext cx="333057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7050" y="3479800"/>
            <a:ext cx="4191000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38838" y="3027363"/>
            <a:ext cx="433387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09575" y="-228600"/>
            <a:ext cx="1301115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 космос Гагарін повинен був відправитися в грудні </a:t>
            </a:r>
            <a:r>
              <a:rPr lang="uk-UA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uk-UA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uk-UA" sz="4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8434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22250" y="1162050"/>
            <a:ext cx="7481888" cy="5614988"/>
          </a:xfrm>
        </p:spPr>
      </p:pic>
      <p:pic>
        <p:nvPicPr>
          <p:cNvPr id="18435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9550" y="1138238"/>
            <a:ext cx="30686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08950" y="1668463"/>
            <a:ext cx="349885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09575" y="-228600"/>
            <a:ext cx="1301115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Перший космічний корабель не приземлився досі </a:t>
            </a:r>
            <a:r>
              <a:rPr lang="uk-UA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uk-UA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uk-UA" sz="4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482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01638" y="1406525"/>
            <a:ext cx="3319462" cy="5100638"/>
          </a:xfrm>
        </p:spPr>
      </p:pic>
      <p:pic>
        <p:nvPicPr>
          <p:cNvPr id="20483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06938" y="2166938"/>
            <a:ext cx="5741987" cy="359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09575" y="-228600"/>
            <a:ext cx="13011150" cy="73152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algn="just"/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Гагаріна хотіли замінити на Титова </a:t>
            </a:r>
            <a:r>
              <a:rPr lang="uk-UA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uk-UA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uk-UA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Стрілка вправо 3"/>
          <p:cNvSpPr>
            <a:spLocks noChangeArrowheads="1"/>
          </p:cNvSpPr>
          <p:nvPr/>
        </p:nvSpPr>
        <p:spPr bwMode="auto">
          <a:xfrm>
            <a:off x="4548188" y="3173413"/>
            <a:ext cx="2333625" cy="14366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03864"/>
          </a:solidFill>
          <a:ln w="12700" algn="ctr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uk-UA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pic>
        <p:nvPicPr>
          <p:cNvPr id="22531" name="Рисунок 4"/>
          <p:cNvPicPr preferRelativeResize="0"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0413" y="1366838"/>
            <a:ext cx="3616325" cy="51054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22532" name="Рисунок 5"/>
          <p:cNvPicPr preferRelativeResize="0"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61200" y="1412875"/>
            <a:ext cx="3629025" cy="513873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09575" y="-228600"/>
            <a:ext cx="1301115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 разі пожежі космонавт повинен був стрибати з ракети </a:t>
            </a:r>
            <a:r>
              <a:rPr lang="uk-UA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uk-UA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uk-UA" sz="4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4578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33350" y="1474788"/>
            <a:ext cx="3813175" cy="4976812"/>
          </a:xfrm>
        </p:spPr>
      </p:pic>
      <p:pic>
        <p:nvPicPr>
          <p:cNvPr id="24579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54475" y="2609850"/>
            <a:ext cx="4430713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07425" y="1698625"/>
            <a:ext cx="3405188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09575" y="-228600"/>
            <a:ext cx="1301115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950" y="423863"/>
            <a:ext cx="10515600" cy="1325562"/>
          </a:xfrm>
        </p:spPr>
        <p:txBody>
          <a:bodyPr>
            <a:normAutofit/>
          </a:bodyPr>
          <a:lstStyle/>
          <a:p>
            <a:pPr algn="just"/>
            <a:r>
              <a:rPr lang="ru-RU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ТАРС(</a:t>
            </a:r>
            <a:r>
              <a:rPr lang="ru-RU" sz="3600" b="1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Телеграфне агентство Радянського Союзу </a:t>
            </a:r>
            <a: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заготували три звернення до народу </a:t>
            </a:r>
            <a:r>
              <a:rPr lang="uk-UA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uk-UA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uk-UA" sz="4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6626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5163" y="3078163"/>
            <a:ext cx="7713662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700" y="1709738"/>
            <a:ext cx="4868863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09575" y="-228600"/>
            <a:ext cx="13011150" cy="7315200"/>
          </a:xfrm>
          <a:prstGeom prst="rect">
            <a:avLst/>
          </a:prstGeom>
          <a:noFill/>
        </p:spPr>
      </p:pic>
      <p:pic>
        <p:nvPicPr>
          <p:cNvPr id="28673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6675" y="-36513"/>
            <a:ext cx="6184900" cy="44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90488" y="3675063"/>
            <a:ext cx="4319588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53288" y="-88900"/>
            <a:ext cx="4924425" cy="716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35450" y="1816100"/>
            <a:ext cx="3248025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09575" y="-228600"/>
            <a:ext cx="13011150" cy="7315200"/>
          </a:xfrm>
          <a:prstGeom prst="rect">
            <a:avLst/>
          </a:prstGeom>
          <a:noFill/>
        </p:spPr>
      </p:pic>
      <p:sp>
        <p:nvSpPr>
          <p:cNvPr id="3" name="Округлений прямокутник 2"/>
          <p:cNvSpPr/>
          <p:nvPr/>
        </p:nvSpPr>
        <p:spPr>
          <a:xfrm>
            <a:off x="454025" y="557213"/>
            <a:ext cx="11107738" cy="60102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3149600"/>
            <a:ext cx="10515600" cy="1325563"/>
          </a:xfrm>
        </p:spPr>
        <p:txBody>
          <a:bodyPr rtlCol="0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uk-UA" sz="3600" b="1"/>
              <a:t>Чи знаєте ви, що:</a:t>
            </a:r>
            <a:r>
              <a:rPr lang="uk-UA" sz="3600"/>
              <a:t/>
            </a:r>
            <a:br>
              <a:rPr lang="uk-UA" sz="3600"/>
            </a:br>
            <a:r>
              <a:rPr lang="uk-UA" sz="4000"/>
              <a:t/>
            </a:r>
            <a:br>
              <a:rPr lang="uk-UA" sz="4000"/>
            </a:br>
            <a:r>
              <a:rPr lang="uk-UA" sz="3600"/>
              <a:t>• багатоступінчасті порохові ракети використовувалися китайцями у військовій справі ще в ХІІ – ХІ</a:t>
            </a:r>
            <a:r>
              <a:rPr lang="arn-CL" sz="3600"/>
              <a:t>V </a:t>
            </a:r>
            <a:r>
              <a:rPr lang="uk-UA" sz="3600"/>
              <a:t>ст.; </a:t>
            </a:r>
            <a:r>
              <a:rPr lang="uk-UA" sz="4000"/>
              <a:t/>
            </a:r>
            <a:br>
              <a:rPr lang="uk-UA" sz="4000"/>
            </a:br>
            <a:r>
              <a:rPr lang="uk-UA" sz="3600"/>
              <a:t>• 1896 р. був опублікований фантастичний роман К Е.Ціолковського «Вне Земли», де вперше в історії літератури герої мандрували у космосі на ракеті; </a:t>
            </a:r>
            <a:r>
              <a:rPr lang="uk-UA" sz="4000"/>
              <a:t/>
            </a:r>
            <a:br>
              <a:rPr lang="uk-UA" sz="4000"/>
            </a:br>
            <a:r>
              <a:rPr lang="uk-UA" sz="3600"/>
              <a:t>• видатний теоретик космонавтики Ю.В.Кондратюк (О.Г.Шаргей) у 1933 р. працював у Харкові над проектом надпотужної вітроелектростанції Криму; </a:t>
            </a:r>
            <a:r>
              <a:rPr lang="uk-UA" sz="4000"/>
              <a:t/>
            </a:r>
            <a:br>
              <a:rPr lang="uk-UA" sz="4000"/>
            </a:br>
            <a:r>
              <a:rPr lang="uk-UA" sz="3600"/>
              <a:t>• шедевр світового ракетобудування, ракету Р-7 (або «сімку»), виготовили у кількості 2000 одиниць – більше, ніж усіх інших ракетоносіїв світу, разом узятих.</a:t>
            </a:r>
            <a:r>
              <a:rPr lang="uk-UA" sz="4000"/>
              <a:t/>
            </a:r>
            <a:br>
              <a:rPr lang="uk-UA" sz="4000"/>
            </a:br>
            <a:endParaRPr lang="uk-UA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332</Words>
  <Application>Microsoft Office PowerPoint</Application>
  <PresentationFormat>Довільний</PresentationFormat>
  <Paragraphs>19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Calibri</vt:lpstr>
      <vt:lpstr>Arial</vt:lpstr>
      <vt:lpstr>Calibri Light</vt:lpstr>
      <vt:lpstr>Тема Office</vt:lpstr>
      <vt:lpstr>Невідомі подробиці перших космічних польотів </vt:lpstr>
      <vt:lpstr>У далекому 1961 році Юрій Гагарін здійснив перший в історії людства політ в космос, який тривав усього 108 хвилин.  Жодній події в світі не відводилося стільки місця і часу в засобах масової інформації, як польоту в космос першої людини Юрія Гагаріна. Але дуже небагато хто знав, з яким ризиком для життя здійснив він свій подвиг. Про це не писали ні в квітні 1961 року, ні потім. Утаємниченість космічної програми давала цензорам право викреслювати найменші натяки на позаштатні ситуації того польоту. А факти ці були такими, що шокують, пише газета «Московський комсомолець».  </vt:lpstr>
      <vt:lpstr>У космос Гагарін повинен був відправитися в грудні  </vt:lpstr>
      <vt:lpstr>Перший космічний корабель не приземлився досі  </vt:lpstr>
      <vt:lpstr>Гагаріна хотіли замінити на Титова  </vt:lpstr>
      <vt:lpstr>У разі пожежі космонавт повинен був стрибати з ракети  </vt:lpstr>
      <vt:lpstr>ТАРС(Телеграфне агентство Радянського Союзу ) заготували три звернення до народу  </vt:lpstr>
      <vt:lpstr>Слайд 8</vt:lpstr>
      <vt:lpstr>Чи знаєте ви, що:  • багатоступінчасті порохові ракети використовувалися китайцями у військовій справі ще в ХІІ – ХІV ст.;  • 1896 р. був опублікований фантастичний роман К Е.Ціолковського «Вне Земли», де вперше в історії літератури герої мандрували у космосі на ракеті;  • видатний теоретик космонавтики Ю.В.Кондратюк (О.Г.Шаргей) у 1933 р. працював у Харкові над проектом надпотужної вітроелектростанції Криму;  • шедевр світового ракетобудування, ракету Р-7 (або «сімку»), виготовили у кількості 2000 одиниць – більше, ніж усіх інших ракетоносіїв світу, разом узятих. </vt:lpstr>
      <vt:lpstr>Чи знаєте ви, що:  • 17 серпня 1960 року живі істоти вперше облетіли навколо Землі на безпілотному кораблі «Восток» та успішно спустилися на земну поверхню. Цими космонавтами були собаки Білка та Стрілка, 2 щури та 28 мишей;  •12 квітня 1961 року перший у світі космонавт Юрій Гагарін міг загинути, тому що спусковий відсік корабля «Восток» довго не роз’єднувався з апаратним модулем, що мав залишатися у космосі;  • Валентина Терешкова стала єдиним радянським космонавтом, ім’я якого було присвоєне кратеру на Місяці та малій планеті з поясу астероїдів;найбільша тривалість космічного польоту людини становить сьогодні 437 діб (цей рекорд встановив радянський лікар-космонавт Юрій Поляков);  • кожен з 8 двигунів надважкої радянської ракети «Енергія» за своєю потужністю дорівнює трьом атомним криголамам;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Невідомі подробиці перших космічних польотів </dc:title>
  <dc:creator/>
  <cp:lastModifiedBy/>
  <cp:revision>6</cp:revision>
  <dcterms:created xsi:type="dcterms:W3CDTF">2012-08-15T23:17:22Z</dcterms:created>
  <dcterms:modified xsi:type="dcterms:W3CDTF">2014-12-29T07:49:25Z</dcterms:modified>
</cp:coreProperties>
</file>