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3DEFFF1-364F-494F-BC2E-210D71E3B8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1D225B-D8F7-426D-A2D5-7AE88E81AC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B311CA-B682-41B3-8EEA-631B373C0D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AB03B-80C0-4B58-9D53-125F64C04F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8E3207B4-FD9B-4DB4-9F2F-F482CB46AA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9AA95-2BBE-4149-A6D5-8B3F452BB5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B1F102-DCF7-40E9-A45D-363CDCCCA4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B960B198-19EE-443C-AEEE-1599106BF0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B5BA0E-8499-4F74-9BAD-1AE653E4E2A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88305-F744-4F9B-91E8-8663C9BE81B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0BFFC2-EA29-401D-87BE-EA8011CC326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F7471B-181F-4573-AD16-53BE89E14C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D8B7C28-DA4B-4CA5-A527-F6B3737A541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41438"/>
            <a:ext cx="80010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66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6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>у Всесвіті</a:t>
            </a:r>
            <a:endParaRPr lang="ru-RU" sz="6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429388" y="5143512"/>
            <a:ext cx="2562212" cy="936613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Презентац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ію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виконав учень 11 – А класу</a:t>
            </a:r>
          </a:p>
          <a:p>
            <a:pPr algn="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Зозуля Андрій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7" name="Picture 5" descr="http://fotki.ykt.ru/albums/userpics/26806/42_zemlya_mars_marsohod_planeta_325678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285992"/>
            <a:ext cx="4929222" cy="41277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692150"/>
            <a:ext cx="7772400" cy="46482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2003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Європи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супутника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Юпітера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сірки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слідами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споріднених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бактеріям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мешкають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льодах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Антарктиди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2003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телескоп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Пуерто-Ріко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вловив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потужний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сигнал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області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розташованої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сузір'ями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Овна, 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немає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зірок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планетами,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придатними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4343" name="Picture 7" descr="http://iloveastronomy.ru/wp-content/uploads/2012/09/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6451"/>
            <a:ext cx="9144000" cy="6874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зародилося життя?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Наукові експерименти, які проводилися в 50-х роках ХХ ст., показали, що на ранній стадії розвитку землі при спалахах блискавок з води та газів утворилися амінокислоти – основа живої матерії. Але досі невідомо, яким чином ці речовини стали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самовідтворюватись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Таємниця зародження життя невідкрита й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 сьогодні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 чого складається матерія?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Основа життя – складні сполуки вуглецю, які називаються органічними речовинами. Деякі з них – амінокислоти – утворюють протеїни. З протеїнів утворюються складні речовини, які  утворюють і живлять живі клітини.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 зародилося життя?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2"/>
            <a:ext cx="4338638" cy="4525963"/>
          </a:xfrm>
        </p:spPr>
        <p:txBody>
          <a:bodyPr/>
          <a:lstStyle/>
          <a:p>
            <a:pPr eaLnBrk="1" hangingPunct="1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Більшість вчених вважають, що життя зародилося на Землі  в океанах або в вулканічних водоймах. Але існує припущення, що Землю запліднили космічні мікроорганізми.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0" name="Picture 6" descr="http://ufologii.net/wp-content/uploads/2013/02/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1643050"/>
            <a:ext cx="4597522" cy="44291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 вчені шукають позаземне життя?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554162"/>
            <a:ext cx="4338638" cy="4525963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Відтоді, як у 1996 році в уламку марсіанської породи було знайдено окам'янілості мікроскопічних форм життя, вчені завзято шукають ознаки подібних організмів в уламках порід, що прилетіли з космосу. Апарати для досліджень, які спускаються на Марс, оснащуються  пристроями для буріння, щоб шукати ознаки життя в ґрунті планети.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6" name="Picture 8" descr="http://images2.wikia.nocookie.net/deadspace/ru/images/1/1b/Ma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71612"/>
            <a:ext cx="3922709" cy="3888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Чи є життя на інших планетах?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Органічні речовини розповсюджені по всьому Всесвіті, і є шанс, що на неозорих просторах знайдеться планета, на якій, як і на Землі може зародитися життя. Проте ніхто не  знає, чи є виникнення життя на Землі результатом щасливого випадку, чи це закономірно за даних умов.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/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Яке походження теорії існування життя на інших планетах?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4175125" cy="496887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ідея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позаземних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цивілізацій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з'явилася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XVII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столітті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зв'язку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появою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геліоцентричної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Коперника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винаходом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телескопу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Галілеєм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Місяці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долини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зроблено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припущення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місячних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аборигенів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селенітів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висловлено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припущення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існування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марсіан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pic>
        <p:nvPicPr>
          <p:cNvPr id="10246" name="Picture 6" descr="http://www.krugosvet.ru/images/1003978_PH0318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428736"/>
            <a:ext cx="3500462" cy="49006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Деякі факти: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1976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зразках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породи,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взятої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Марса,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знайдені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речовини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схожі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відходи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життєдіяльності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Повторні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підтвердили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результат.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1977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Університеті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Огайо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Ohio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радіотелескоп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зафіксував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непізнаний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сигнал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сузір'я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Стрільця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триває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37 секунд.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Джерело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сигналу,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пройшов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через 220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мільйонів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світлових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невідомий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611188" y="692150"/>
            <a:ext cx="7772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1984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Антарктиді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знайдений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метеорит,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прилетів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Марса,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сліди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Нанобактерії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Позаземне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бактерій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сумнівом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2002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атмосфері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Венери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виявлені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карбоніли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сполуки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великою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ймовірністю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свідчать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мікробів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живих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організмів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80</TotalTime>
  <Words>500</Words>
  <Application>Microsoft PowerPoint</Application>
  <PresentationFormat>Экран (4:3)</PresentationFormat>
  <Paragraphs>22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Times New Roman</vt:lpstr>
      <vt:lpstr>Arial</vt:lpstr>
      <vt:lpstr>Tahoma</vt:lpstr>
      <vt:lpstr>Calibri</vt:lpstr>
      <vt:lpstr>Трек</vt:lpstr>
      <vt:lpstr>Життя у Всесвіті</vt:lpstr>
      <vt:lpstr>Як зародилося життя?</vt:lpstr>
      <vt:lpstr>З чого складається матерія?</vt:lpstr>
      <vt:lpstr>Де зародилося життя?</vt:lpstr>
      <vt:lpstr>Як вчені шукають позаземне життя?</vt:lpstr>
      <vt:lpstr>Чи є життя на інших планетах?</vt:lpstr>
      <vt:lpstr>Яке походження теорії існування життя на інших планетах?</vt:lpstr>
      <vt:lpstr>Деякі факти:</vt:lpstr>
      <vt:lpstr>Слайд 9</vt:lpstr>
      <vt:lpstr>Слайд 10</vt:lpstr>
      <vt:lpstr>Слайд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Життя у Всесвіті</dc:title>
  <dc:creator>Admin</dc:creator>
  <cp:lastModifiedBy>Ольга</cp:lastModifiedBy>
  <cp:revision>7</cp:revision>
  <dcterms:created xsi:type="dcterms:W3CDTF">2010-05-05T15:34:26Z</dcterms:created>
  <dcterms:modified xsi:type="dcterms:W3CDTF">2013-10-28T15:19:47Z</dcterms:modified>
</cp:coreProperties>
</file>