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5"/>
            <a:ext cx="9144000" cy="6855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971600" y="2348880"/>
            <a:ext cx="6912768" cy="830997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prst="slope"/>
          </a:sp3d>
        </p:spPr>
        <p:txBody>
          <a:bodyPr wrap="square" rtlCol="0">
            <a:spAutoFit/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Сверхновые Звезды</a:t>
            </a:r>
            <a:endParaRPr lang="uk-UA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315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972863" y="2060848"/>
            <a:ext cx="756084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СВЕРХНОВАЯ ЗВЕЗДА, взрыв звезды, при котором практически вся ЗВЕЗДА разрушается. В течение недели сверхновая звезда может затмить все другие звезды Галактики. Светимость сверхновой звезды на 23 звездных величины (в 1000 млн. раз) больше, чем светимость Солнца, а энергия, высвобождаемая при взрыве, равна всей энергии, излученной звездой в течение всей ее предыдущей жизни. Через несколько лет сверхновая увеличивается в объеме настолько, что становится разреженной и полупрозрачной. В течение сотен или тысяч лет остатки выброшенного вещества видны как остатки сверхновой звезды. Сверхновая примерно в 1000 раз ярче НОВОЙ ЗВЕЗДЫ. Каждые 30 лет в такой галактике, как наша, появляется примерно одна сверхновая, однако, большинство этих звезд не видно из-за пыли. Сверхновые звезды бывают двух основных типов, различаемых по их кривым блеска и по спектрам.</a:t>
            </a:r>
          </a:p>
          <a:p>
            <a:endParaRPr lang="uk-UA" sz="1600" b="1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884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2276872"/>
            <a:ext cx="77768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Тип I отличается дефицитом водорода в оптическом спектре; поэтому считают, что это взрыв белого карлика – звезды, по массе близкой к Солнцу, но меньшей по размеру и более плотной. В составе белого карлика почти нет водорода, поскольку это конечный продукт эволюции нормальной звезды. В 1930-х годах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С.Чандрасекар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показал, что масса белого карлика не может быть выше определенного предела. Если он находится в двойной системе с нормальной звездой, то ее вещество может перетекать на поверхность белого карлика. Когда его масса превысит предел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Чандрасекара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, белый карлик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коллапсирует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(сжимается), нагревается и взрывается.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97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980728"/>
            <a:ext cx="770485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В спектрах сверхновых II типа наблюдаются линии водорода. Поэтому считают, что это результат взрыва нормальных звезд с внешними слоями, богатыми водородом. Излучение звезд обусловлено термоядерными реакциями, происходящими в их центральной части. Эти реакции разогревают звездное вещество, увеличивая давление на внешние слои и удерживая звезду от коллапса под действием собственной гравитации. Постепенно топливо в центре звезды истощается, и у нее образуется ядро, лишенное источника тепла. Если исходная масса звезды превышает массу Солнца более чем в 10 раз, то масса ее ядра может превысить предел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Чандрасекара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и оно стремительно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коллапсирует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, сбрасывая при этом внешние слои звезды в виде взрыва сверхновой. Само ядро может после этого стать нейтронной звездой – маленьким сверхплотным объектом, состоящим в основном из нейтронов.</a:t>
            </a:r>
            <a:endParaRPr lang="uk-UA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312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1196752"/>
            <a:ext cx="77048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Законченной теории сверхновых звёзд пока не существует. Все предлагаемые модели являются упрощёнными и имеют свободные параметры, которые необходимо настраивать для получения необходимой картины взрыва. В настоящее время в численных моделях невозможно учесть все физические процессы, происходящие в звёздах и имеющие значение для развития вспышки. Законченной теории звёздной эволюции также не существует.</a:t>
            </a:r>
          </a:p>
          <a:p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Заметим, что предшественником известной сверхновой SN 1987A, отнесённой ко второму типу, является голубой сверхгигант, а не красный, как предполагалось до 1987 года в моделях SN II. Также, вероятно, в её остатке отсутствует компактный объект типа нейтронной звезды или чёрной дыры, что видно из наблюдений.</a:t>
            </a:r>
            <a:endParaRPr lang="uk-UA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744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608" y="920621"/>
            <a:ext cx="725052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Согласно многочисленным исследованиям, после Большого Взрыва Вселенная была заполнена только лёгкими веществами — водородом и гелием. Все остальные химические элементы могли образоваться только в процессе горения звёзд. Это означает, что Земля состоит из вещества, образовавшегося в недрах доисторических звезд и выброшенного когда-то во взрывах сверхновых.</a:t>
            </a:r>
          </a:p>
          <a:p>
            <a:endParaRPr lang="ru-RU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  <a:p>
            <a:r>
              <a:rPr lang="ru-RU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По расчётам учёных, каждая сверхновая II типа производит активного изотопа алюминия (26Al) около 0,0001 массы Солнца. Распад этого изотопа создаёт жёсткое излучение, которое длительно наблюдалось, и по его интенсивности рассчитано, что содержание в Галактике этого изотопа — менее трёх солнечных масс. Это означает, что сверхновые II типа должны взрываться в Галактике в среднем два раза в столетие, чего не наблюдается. Вероятно, в последние века многие подобные взрывы не замечались (происходили за не прозрачными в оптическом диапазоне молекулярными облаками). Поэтому большинство сверхновых наблюдается в других галактиках. Глубокие обзоры неба на автоматических камерах, соединённых с телескопами, позволяют сейчас астрономам открывать более 300 вспышек в год.</a:t>
            </a:r>
            <a:endParaRPr lang="uk-UA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325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"/>
            <a:ext cx="9144000" cy="6856156"/>
          </a:xfrm>
        </p:spPr>
      </p:pic>
      <p:sp>
        <p:nvSpPr>
          <p:cNvPr id="6" name="TextBox 5"/>
          <p:cNvSpPr txBox="1"/>
          <p:nvPr/>
        </p:nvSpPr>
        <p:spPr>
          <a:xfrm>
            <a:off x="467544" y="1556792"/>
            <a:ext cx="80648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В остатках взрыва </a:t>
            </a:r>
            <a:r>
              <a:rPr lang="ru-RU" sz="28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сверхновой </a:t>
            </a:r>
            <a:r>
              <a:rPr lang="ru-RU" sz="280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можно так же </a:t>
            </a:r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найти углерод, кислород, железо и более тяжелые элементы. Следовательно, эти взрывы играют важную роль в </a:t>
            </a:r>
            <a:r>
              <a:rPr lang="ru-RU" sz="2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нуклеосинтезе</a:t>
            </a:r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– процессе образования химических элементов. Возможно, что 5 млрд. лет назад рождению Солнечной системы тоже предшествовал взрыв сверхновой, в результате которого возникли многие элементы, вошедшие в состав Солнца и планет.</a:t>
            </a:r>
            <a:endParaRPr lang="uk-UA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420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45</TotalTime>
  <Words>728</Words>
  <Application>Microsoft Office PowerPoint</Application>
  <PresentationFormat>Экран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Горизонт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Alexey</dc:creator>
  <cp:lastModifiedBy>Alexey</cp:lastModifiedBy>
  <cp:revision>22</cp:revision>
  <dcterms:created xsi:type="dcterms:W3CDTF">2014-11-03T19:58:17Z</dcterms:created>
  <dcterms:modified xsi:type="dcterms:W3CDTF">2014-11-03T20:55:18Z</dcterms:modified>
</cp:coreProperties>
</file>