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6" r:id="rId3"/>
    <p:sldId id="257" r:id="rId4"/>
    <p:sldId id="267" r:id="rId5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6ADB26D-8025-4DDC-91A8-64A1B88AE13E}" type="datetimeFigureOut">
              <a:rPr lang="ru-RU" smtClean="0"/>
              <a:t>14.04.2013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307A4AE-45DC-47F1-8344-A8B939431C0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3214"/>
          <a:stretch/>
        </p:blipFill>
        <p:spPr bwMode="auto">
          <a:xfrm>
            <a:off x="-20345" y="0"/>
            <a:ext cx="9164345" cy="685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Junk Food</a:t>
            </a:r>
            <a:endParaRPr lang="ru-R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5919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3" y="453838"/>
            <a:ext cx="7770440" cy="617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0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784976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But why have out eating habits changed? “It’s lack of time and loss of tradition,” says one expert.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9285"/>
            <a:ext cx="7570579" cy="502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282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43" y="332656"/>
            <a:ext cx="8323298" cy="617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94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23" y="131945"/>
            <a:ext cx="6611466" cy="661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46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80987" cy="2260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Basically, it is anything that is </a:t>
            </a:r>
            <a:r>
              <a:rPr lang="en-US" sz="3600" dirty="0" err="1" smtClean="0"/>
              <a:t>hight</a:t>
            </a:r>
            <a:r>
              <a:rPr lang="en-US" sz="3600" dirty="0" smtClean="0"/>
              <a:t>  in calories but lacking in nutrition. Hamburgers, </a:t>
            </a:r>
            <a:r>
              <a:rPr lang="en-US" sz="3600" dirty="0" err="1" smtClean="0"/>
              <a:t>crips</a:t>
            </a:r>
            <a:r>
              <a:rPr lang="en-US" sz="3600" dirty="0" smtClean="0"/>
              <a:t>, chocolate bars and hot dogs fall into this category. 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2097624"/>
            <a:ext cx="5472608" cy="453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5763"/>
            <a:ext cx="3168352" cy="451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51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788524" cy="585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93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640960" cy="17567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 smtClean="0"/>
              <a:t>Pizzas, although they can have vegetable and cheese and toppings, are also included as they contain a lot of fat.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60537"/>
            <a:ext cx="67913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8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7620000" cy="437356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Obviusly</a:t>
            </a:r>
            <a:r>
              <a:rPr lang="en-US" sz="2800" dirty="0" smtClean="0"/>
              <a:t>, a diet of junk food is not the best thing for you health, particularly as it is high in saturated fat.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62130"/>
            <a:ext cx="7183760" cy="5304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357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7620000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 1993, the Journal of the National Cancer Institute reported this type of fat to be associated with a greater risk of cancer.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015209"/>
            <a:ext cx="3842791" cy="384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67777"/>
            <a:ext cx="4824537" cy="36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55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424936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best advice, then, for those who cannot live without their hamburgers or chocolate bars, is to limit the amount of </a:t>
            </a:r>
            <a:r>
              <a:rPr lang="en-US" sz="2800" dirty="0"/>
              <a:t>j</a:t>
            </a:r>
            <a:r>
              <a:rPr lang="en-US" sz="2800" dirty="0" smtClean="0"/>
              <a:t>unk food they eat.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8334"/>
            <a:ext cx="7416824" cy="498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16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08912" cy="4373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little now and then will probably do no harm. 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7819337" cy="520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38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51</TotalTime>
  <Words>166</Words>
  <Application>Microsoft Office PowerPoint</Application>
  <PresentationFormat>Экран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Главная</vt:lpstr>
      <vt:lpstr>Junk Food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Junk Food</dc:title>
  <dc:creator>Master</dc:creator>
  <cp:lastModifiedBy>Master</cp:lastModifiedBy>
  <cp:revision>6</cp:revision>
  <dcterms:created xsi:type="dcterms:W3CDTF">2013-04-14T14:07:42Z</dcterms:created>
  <dcterms:modified xsi:type="dcterms:W3CDTF">2013-04-14T20:04:41Z</dcterms:modified>
</cp:coreProperties>
</file>