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0F0F-D7C9-409B-BAD9-75791F4211C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24DD-A7E3-414C-9E99-46FA8671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38C-8231-4089-8F0C-42FF752EB6D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86446" y="4714884"/>
            <a:ext cx="3143272" cy="2000264"/>
          </a:xfrm>
          <a:prstGeom prst="roundRect">
            <a:avLst/>
          </a:prstGeom>
          <a:solidFill>
            <a:schemeClr val="accent1">
              <a:lumMod val="75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290" y="4929198"/>
            <a:ext cx="3214710" cy="1714512"/>
          </a:xfrm>
        </p:spPr>
        <p:txBody>
          <a:bodyPr>
            <a:noAutofit/>
          </a:bodyPr>
          <a:lstStyle/>
          <a:p>
            <a:pPr algn="l"/>
            <a:r>
              <a:rPr lang="uk-UA" sz="1700" b="1" dirty="0" smtClean="0">
                <a:solidFill>
                  <a:schemeClr val="bg1"/>
                </a:solidFill>
              </a:rPr>
              <a:t>Виконали:</a:t>
            </a:r>
          </a:p>
          <a:p>
            <a:pPr algn="l"/>
            <a:r>
              <a:rPr lang="uk-UA" sz="1700" dirty="0" smtClean="0">
                <a:solidFill>
                  <a:schemeClr val="bg1"/>
                </a:solidFill>
              </a:rPr>
              <a:t>учениця 11-Б класу </a:t>
            </a:r>
          </a:p>
          <a:p>
            <a:pPr algn="l"/>
            <a:r>
              <a:rPr lang="uk-UA" sz="1700" i="1" dirty="0" smtClean="0">
                <a:solidFill>
                  <a:schemeClr val="bg1"/>
                </a:solidFill>
              </a:rPr>
              <a:t>ЗОШ №8</a:t>
            </a:r>
          </a:p>
          <a:p>
            <a:pPr algn="l"/>
            <a:r>
              <a:rPr lang="uk-UA" sz="1700" i="1" dirty="0" err="1" smtClean="0">
                <a:solidFill>
                  <a:schemeClr val="bg1"/>
                </a:solidFill>
              </a:rPr>
              <a:t>Лесік</a:t>
            </a:r>
            <a:r>
              <a:rPr lang="uk-UA" sz="1700" i="1" dirty="0" smtClean="0">
                <a:solidFill>
                  <a:schemeClr val="bg1"/>
                </a:solidFill>
              </a:rPr>
              <a:t> Марина</a:t>
            </a:r>
            <a:endParaRPr lang="en-US" sz="1700" i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72560" cy="178595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143932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Телескоп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Що таке телескоп?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925992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661" y="1929850"/>
            <a:ext cx="3929090" cy="4572032"/>
          </a:xfrm>
          <a:noFill/>
        </p:spPr>
        <p:txBody>
          <a:bodyPr vert="horz" numCol="1" anchor="ctr" anchorCtr="0">
            <a:normAutofit/>
          </a:bodyPr>
          <a:lstStyle/>
          <a:p>
            <a:pPr marL="321750" indent="-285750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Телескоп 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прилад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призначений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спостереження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небесних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світил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321750" indent="-285750">
              <a:spcBef>
                <a:spcPts val="0"/>
              </a:spcBef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 конструкцією поділяють телескопи на:</a:t>
            </a:r>
          </a:p>
          <a:p>
            <a:pPr marL="778950" lvl="1">
              <a:spcBef>
                <a:spcPts val="0"/>
              </a:spcBef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Рефрактори(лінзові)</a:t>
            </a:r>
          </a:p>
          <a:p>
            <a:pPr marL="778950" lvl="1">
              <a:spcBef>
                <a:spcPts val="0"/>
              </a:spcBef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Ррефлектори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(дзеркальні)</a:t>
            </a:r>
          </a:p>
          <a:p>
            <a:pPr marL="778950" lvl="1">
              <a:spcBef>
                <a:spcPts val="0"/>
              </a:spcBef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Дзеркально-лінзові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5" y="2154587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3" y="548680"/>
            <a:ext cx="6840760" cy="2736304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00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Прилад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спостереження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віддалених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об'єктів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був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вперше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сконструйований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у 1608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році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трьома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винахідниками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— Гансом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Ліпперсгеєм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Захарієм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Янсеном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Джейкобом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Метьюсом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36000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Значно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вдосконалений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Галілео Галілеєм у 1609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році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90" y="2636912"/>
            <a:ext cx="3305547" cy="385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64068"/>
            <a:ext cx="3601696" cy="5021515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Назва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«телескоп»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запропонував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у 1611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грецький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математик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Джованні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Демізіані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для одного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інструментів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Галілея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показаному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банкеті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Академії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деї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Лінчеї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Галілей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використовував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для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своїх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телескопів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латинський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термін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perspicillum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060848"/>
            <a:ext cx="5789259" cy="437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Рефрактор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612877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3786214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Це телескоп, у якому для створення зображення використовують лінзи.</a:t>
            </a:r>
          </a:p>
          <a:p>
            <a:pPr marL="36000" lvl="0" indent="0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використовують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візуальних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фотографічних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а 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деякими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обмеженнями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— для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спектральних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спостережень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31925"/>
            <a:ext cx="5178735" cy="195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6357" y="135192"/>
            <a:ext cx="8572560" cy="1349592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Рефлектор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511" y="1488642"/>
            <a:ext cx="4112441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3929090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Телескоп,у якому для створення зображення використовують дзеркало.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рефлектор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побудував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Ісаак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Ньютон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близько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1670.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728187" cy="354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853812"/>
            <a:ext cx="6912768" cy="3511292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6048672" cy="2528830"/>
          </a:xfrm>
          <a:noFill/>
        </p:spPr>
        <p:txBody>
          <a:bodyPr vert="horz" numCol="1" anchor="t" anchorCtr="0">
            <a:noAutofit/>
          </a:bodyPr>
          <a:lstStyle/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Телескоп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три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призначення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>
              <a:spcBef>
                <a:spcPts val="0"/>
              </a:spcBef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Збирати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випромінювання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небесних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світил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приймальний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пристрій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(око,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фотографічну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пластинку, спектрограф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.);</a:t>
            </a:r>
          </a:p>
          <a:p>
            <a:pPr marL="321750" indent="-285750" algn="just">
              <a:spcBef>
                <a:spcPts val="0"/>
              </a:spcBef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>
              <a:spcBef>
                <a:spcPts val="0"/>
              </a:spcBef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Будувати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своїй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фокальній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площині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зображення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обєкта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певної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ділянки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неба;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>
              <a:spcBef>
                <a:spcPts val="0"/>
              </a:spcBef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>
              <a:spcBef>
                <a:spcPts val="0"/>
              </a:spcBef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Допомогти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розрізняти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обєкти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розташовані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близькій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кутовій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відстані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один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одного,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непомітно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неозброєним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оком.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376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208</Words>
  <Application>Microsoft Office PowerPoint</Application>
  <PresentationFormat>Экран (4:3)</PresentationFormat>
  <Paragraphs>30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Телескоп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космосу</dc:title>
  <dc:creator>Admin</dc:creator>
  <cp:lastModifiedBy>Дом</cp:lastModifiedBy>
  <cp:revision>77</cp:revision>
  <cp:lastPrinted>2014-04-03T16:04:10Z</cp:lastPrinted>
  <dcterms:created xsi:type="dcterms:W3CDTF">2013-10-17T19:26:44Z</dcterms:created>
  <dcterms:modified xsi:type="dcterms:W3CDTF">2014-04-03T18:53:48Z</dcterms:modified>
</cp:coreProperties>
</file>