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3" r:id="rId5"/>
    <p:sldId id="267" r:id="rId6"/>
    <p:sldId id="257" r:id="rId7"/>
    <p:sldId id="258" r:id="rId8"/>
    <p:sldId id="260" r:id="rId9"/>
    <p:sldId id="259" r:id="rId10"/>
    <p:sldId id="261" r:id="rId11"/>
    <p:sldId id="262" r:id="rId12"/>
    <p:sldId id="266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31F9-F044-4A77-BCEF-8F3E5198D5A1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9DF3-B96D-4E03-AE11-2E08F8B92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54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31F9-F044-4A77-BCEF-8F3E5198D5A1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9DF3-B96D-4E03-AE11-2E08F8B92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80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31F9-F044-4A77-BCEF-8F3E5198D5A1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9DF3-B96D-4E03-AE11-2E08F8B92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64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31F9-F044-4A77-BCEF-8F3E5198D5A1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9DF3-B96D-4E03-AE11-2E08F8B92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0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31F9-F044-4A77-BCEF-8F3E5198D5A1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9DF3-B96D-4E03-AE11-2E08F8B92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43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31F9-F044-4A77-BCEF-8F3E5198D5A1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9DF3-B96D-4E03-AE11-2E08F8B92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246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31F9-F044-4A77-BCEF-8F3E5198D5A1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9DF3-B96D-4E03-AE11-2E08F8B92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16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31F9-F044-4A77-BCEF-8F3E5198D5A1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9DF3-B96D-4E03-AE11-2E08F8B92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28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31F9-F044-4A77-BCEF-8F3E5198D5A1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9DF3-B96D-4E03-AE11-2E08F8B92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98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31F9-F044-4A77-BCEF-8F3E5198D5A1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9DF3-B96D-4E03-AE11-2E08F8B92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59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31F9-F044-4A77-BCEF-8F3E5198D5A1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9DF3-B96D-4E03-AE11-2E08F8B92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531F9-F044-4A77-BCEF-8F3E5198D5A1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89DF3-B96D-4E03-AE11-2E08F8B92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16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0%D1%80%D1%81#.D0.9C.D0.B0.D1.80.D1.81_.D0.B2_.D0.B0.D0.BD.D1.82.D0.B8.D1.87.D0.BD.D0.BE.D0.B9_.D0.BC.D0.B8.D1.84.D0.BE.D0.BB.D0.BE.D0.B3.D0.B8.D0.B8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9362" y="2107768"/>
            <a:ext cx="7217044" cy="2340246"/>
          </a:xfr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notype Corsiva" panose="03010101010201010101" pitchFamily="66" charset="0"/>
              </a:rPr>
              <a:t>Планеты </a:t>
            </a:r>
            <a:br>
              <a:rPr lang="ru-RU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notype Corsiva" panose="03010101010201010101" pitchFamily="66" charset="0"/>
              </a:rPr>
              <a:t>Земной </a:t>
            </a:r>
            <a:r>
              <a:rPr lang="ru-RU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notype Corsiva" panose="03010101010201010101" pitchFamily="66" charset="0"/>
              </a:rPr>
              <a:t>Г</a:t>
            </a:r>
            <a:r>
              <a:rPr lang="ru-RU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notype Corsiva" panose="03010101010201010101" pitchFamily="66" charset="0"/>
              </a:rPr>
              <a:t>руппы</a:t>
            </a:r>
            <a:endParaRPr lang="ru-RU" sz="8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12766" y="5749871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6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24865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notype Corsiva" panose="03010101010201010101" pitchFamily="66" charset="0"/>
              </a:rPr>
              <a:t>Марс</a:t>
            </a:r>
            <a:endParaRPr lang="ru-RU" sz="8800" b="1" dirty="0">
              <a:ln w="9525">
                <a:solidFill>
                  <a:schemeClr val="bg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4060" y="4061471"/>
            <a:ext cx="9729452" cy="2677656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четвёртая по удалённости от </a:t>
            </a:r>
            <a:r>
              <a:rPr lang="ru-RU" sz="28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Солнца</a:t>
            </a:r>
            <a: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седьмая по размерам </a:t>
            </a:r>
            <a:r>
              <a:rPr lang="ru-RU" sz="28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</a:t>
            </a:r>
            <a: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Солнечной системы.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Названа в честь Марса — древнеримского бога войны, соответствующего древнегреческому Аресу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Иногда Марс называют «красной планетой» из-за красноватого оттенка поверхности, придаваемого ей оксидом железа </a:t>
            </a:r>
          </a:p>
        </p:txBody>
      </p:sp>
      <p:pic>
        <p:nvPicPr>
          <p:cNvPr id="4099" name="Picture 3" descr="https://upload.wikimedia.org/wikipedia/commons/thumb/3/3f/Fairytale_key_enter-2.png/12px-Fairytale_key_enter-2.png">
            <a:hlinkClick r:id="rId3" tooltip="#Марс в античной мифологии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-84138"/>
            <a:ext cx="114300" cy="11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s://upload.wikimedia.org/wikipedia/commons/thumb/3/3f/Fairytale_key_enter-2.png/12px-Fairytale_key_enter-2.png">
            <a:hlinkClick r:id="rId3" tooltip="#Марс в античной мифологии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329" y="1294975"/>
            <a:ext cx="114300" cy="11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22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24865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notype Corsiva" panose="03010101010201010101" pitchFamily="66" charset="0"/>
              </a:rPr>
              <a:t>Марс</a:t>
            </a:r>
            <a:endParaRPr lang="ru-RU" sz="8800" b="1" dirty="0">
              <a:ln w="9525">
                <a:solidFill>
                  <a:schemeClr val="bg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461281"/>
              </p:ext>
            </p:extLst>
          </p:nvPr>
        </p:nvGraphicFramePr>
        <p:xfrm>
          <a:off x="2822413" y="1079799"/>
          <a:ext cx="8909804" cy="5486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314198"/>
                <a:gridCol w="359560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Радиус</a:t>
                      </a: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0,53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R₃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Масса</a:t>
                      </a:r>
                      <a:endParaRPr lang="ru-RU" sz="24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0,11 М₃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Плотность</a:t>
                      </a:r>
                      <a:endParaRPr lang="ru-RU" sz="24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 г/см³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Ускорение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свободного падения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0,37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g₃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Орбита</a:t>
                      </a:r>
                      <a:endParaRPr lang="ru-RU" sz="24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 = </a:t>
                      </a:r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Год</a:t>
                      </a:r>
                      <a:endParaRPr lang="ru-RU" sz="24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687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з.сут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Атм. Давление</a:t>
                      </a: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0,006 атм.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Сутки</a:t>
                      </a: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24ч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37 мин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Атмосфера</a:t>
                      </a: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CO₂,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N₂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Температура:                                 днем</a:t>
                      </a:r>
                      <a:endParaRPr lang="ru-RU" sz="24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⁰C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                                                      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 ночью</a:t>
                      </a:r>
                      <a:endParaRPr lang="ru-RU" sz="24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-60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⁰C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мин -133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⁰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Спутники</a:t>
                      </a:r>
                      <a:endParaRPr lang="ru-RU" sz="24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Фобос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и 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Деймос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55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32137" y="1159945"/>
            <a:ext cx="8648054" cy="2462213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Красной планете находится самая высокая гора и самая глубокая и длинная долина во пространстве Солнечной системы. Так, гора Олимп поднимается над уровнем Марса на 27 километров, что втрое выше горы Эверест, а долина Маринера отличается глубиной в 10 километров и протяженностью  в 4000 километров, что составляет пятую часть марсианского экватора и примерно равно ширине австралийского материка.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969" y="635430"/>
            <a:ext cx="24865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notype Corsiva" panose="03010101010201010101" pitchFamily="66" charset="0"/>
              </a:rPr>
              <a:t>Марс</a:t>
            </a:r>
            <a:endParaRPr lang="ru-RU" sz="8800" b="1" dirty="0">
              <a:ln w="9525">
                <a:solidFill>
                  <a:schemeClr val="bg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949" y="4025161"/>
            <a:ext cx="7904135" cy="212365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планете Марс находится самый большой вулкан Солнечной системы, диаметр которого равен 600 километров. И это примерный периметр штата Нью-Мексико. Этот щитовой вулкан со множеством уклонов, поднимающихся в безвоздушное пространство, постепенно формировался в ходе бесчисленных извержений.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2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708" y="1728976"/>
            <a:ext cx="10515600" cy="3152990"/>
          </a:xfrm>
        </p:spPr>
        <p:txBody>
          <a:bodyPr>
            <a:noAutofit/>
          </a:bodyPr>
          <a:lstStyle/>
          <a:p>
            <a:pPr algn="ctr"/>
            <a:r>
              <a:rPr lang="ru-RU" sz="115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notype Corsiva" panose="03010101010201010101" pitchFamily="66" charset="0"/>
              </a:rPr>
              <a:t>Спасибо </a:t>
            </a:r>
            <a:r>
              <a:rPr lang="ru-RU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115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notype Corsiva" panose="03010101010201010101" pitchFamily="66" charset="0"/>
              </a:rPr>
              <a:t>за внимание</a:t>
            </a:r>
            <a:endParaRPr lang="ru-RU" sz="11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8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b/b9/Terrestrial_planet_size_comparis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11143" cy="531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626604"/>
            <a:ext cx="1947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Меркурий</a:t>
            </a:r>
            <a:endParaRPr lang="ru-RU" sz="36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4157" y="4437112"/>
            <a:ext cx="23839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Венера</a:t>
            </a:r>
            <a:endParaRPr lang="ru-RU" sz="66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3608" y="4437112"/>
            <a:ext cx="23775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Земля</a:t>
            </a:r>
            <a:endParaRPr lang="ru-RU" sz="72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98191" y="3513782"/>
            <a:ext cx="1596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Марс</a:t>
            </a:r>
            <a:endParaRPr lang="ru-RU" sz="54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028841"/>
            <a:ext cx="12192000" cy="829159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81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3949" y="179145"/>
            <a:ext cx="4353732" cy="1325563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notype Corsiva" panose="03010101010201010101" pitchFamily="66" charset="0"/>
              </a:rPr>
              <a:t>Меркурий</a:t>
            </a:r>
            <a:endParaRPr lang="ru-RU" sz="8000" b="1" dirty="0">
              <a:ln w="9525">
                <a:solidFill>
                  <a:schemeClr val="bg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112" y="4324027"/>
            <a:ext cx="8300633" cy="2278251"/>
          </a:xfr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близкая к Солнцу планета Солнечной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Планета названа в честь древнеримского бога торговли — быстроногого 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Меркурия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поскольку она движется по небу быстрее других планет.</a:t>
            </a:r>
          </a:p>
        </p:txBody>
      </p:sp>
    </p:spTree>
    <p:extLst>
      <p:ext uri="{BB962C8B-B14F-4D97-AF65-F5344CB8AC3E}">
        <p14:creationId xmlns:p14="http://schemas.microsoft.com/office/powerpoint/2010/main" val="75596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91214" y="0"/>
            <a:ext cx="500078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703949" y="179145"/>
            <a:ext cx="4353732" cy="1325563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notype Corsiva" panose="03010101010201010101" pitchFamily="66" charset="0"/>
              </a:rPr>
              <a:t>Меркурий</a:t>
            </a:r>
            <a:endParaRPr lang="ru-RU" sz="8000" b="1" dirty="0">
              <a:ln w="9525">
                <a:solidFill>
                  <a:schemeClr val="bg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106897"/>
              </p:ext>
            </p:extLst>
          </p:nvPr>
        </p:nvGraphicFramePr>
        <p:xfrm>
          <a:off x="2736312" y="1783677"/>
          <a:ext cx="8909804" cy="411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314198"/>
                <a:gridCol w="359560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Радиус</a:t>
                      </a: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0,38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R₃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Масса</a:t>
                      </a:r>
                      <a:endParaRPr lang="ru-RU" sz="24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 М₃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Плотность</a:t>
                      </a:r>
                      <a:endParaRPr lang="ru-RU" sz="24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 г/см³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Ускорение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свободного падения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0,38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g₃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Орбита</a:t>
                      </a:r>
                      <a:endParaRPr lang="ru-RU" sz="24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 = </a:t>
                      </a:r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0,39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Год</a:t>
                      </a:r>
                      <a:endParaRPr lang="ru-RU" sz="24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з.сут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Солнечные Сутки</a:t>
                      </a: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з.сут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Температура:                                 днем</a:t>
                      </a:r>
                      <a:endParaRPr lang="ru-RU" sz="24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⁰C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                                                      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 ночью</a:t>
                      </a:r>
                      <a:endParaRPr lang="ru-RU" sz="24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-170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⁰C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08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" y="1376922"/>
            <a:ext cx="8048786" cy="2800767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из-за отсутствия атмосферы и близости к Солнцу он подвержен внешним воздействиям, и поэтому изрешечен кратерами. Около 4 миллиардов лет назад астероид шириной примерно 60 миль (100 километров) нанёс удар Меркурию с силой, сравнимой с триллионом мегатонных бомб. При этом образовался огромный кратер шириной примерно 960 миль (1550 км). Теперь он известен как Бассейн </a:t>
            </a:r>
            <a:r>
              <a:rPr lang="ru-RU" sz="22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Калорис</a:t>
            </a:r>
            <a:r>
              <a:rPr lang="ru-RU" sz="2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Он мог бы вместить весь штат Техас.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703949" y="179145"/>
            <a:ext cx="4353732" cy="1325563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notype Corsiva" panose="03010101010201010101" pitchFamily="66" charset="0"/>
              </a:rPr>
              <a:t>Меркурий</a:t>
            </a:r>
            <a:endParaRPr lang="ru-RU" sz="8000" b="1" dirty="0">
              <a:ln w="9525">
                <a:solidFill>
                  <a:schemeClr val="bg1"/>
                </a:solidFill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3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257" y="179145"/>
            <a:ext cx="2881394" cy="1325563"/>
          </a:xfr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8000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Венера</a:t>
            </a:r>
            <a:endParaRPr lang="ru-RU" sz="8000" dirty="0">
              <a:ln>
                <a:solidFill>
                  <a:schemeClr val="bg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1671" y="4630818"/>
            <a:ext cx="10515600" cy="2033453"/>
          </a:xfr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Солнечной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периодом обращения в 224,7 земных суток. Названа именем Венеры, богини любви из римского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пантеона.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единственная из восьми основных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 Солнечной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системы, получившая название в честь женского божества.</a:t>
            </a:r>
          </a:p>
        </p:txBody>
      </p:sp>
    </p:spTree>
    <p:extLst>
      <p:ext uri="{BB962C8B-B14F-4D97-AF65-F5344CB8AC3E}">
        <p14:creationId xmlns:p14="http://schemas.microsoft.com/office/powerpoint/2010/main" val="36137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639667"/>
              </p:ext>
            </p:extLst>
          </p:nvPr>
        </p:nvGraphicFramePr>
        <p:xfrm>
          <a:off x="2062996" y="1504708"/>
          <a:ext cx="8909804" cy="502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314198"/>
                <a:gridCol w="359560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Радиус</a:t>
                      </a: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0,95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R₃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Масса</a:t>
                      </a:r>
                      <a:endParaRPr lang="ru-RU" sz="24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 М₃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Плотность</a:t>
                      </a:r>
                      <a:endParaRPr lang="ru-RU" sz="24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 г/см³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Ускорение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свободного падения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g₃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Орбита</a:t>
                      </a:r>
                      <a:endParaRPr lang="ru-RU" sz="24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 = 0,72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Год</a:t>
                      </a:r>
                      <a:endParaRPr lang="ru-RU" sz="24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з.сут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Солнечные сутки</a:t>
                      </a:r>
                      <a:endParaRPr lang="ru-RU" sz="24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з.сут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Атм. Давление</a:t>
                      </a: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атм.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Атмосфера</a:t>
                      </a: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CO₂,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N₂, H₂O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Температура:                                 днем</a:t>
                      </a:r>
                      <a:endParaRPr lang="ru-RU" sz="24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+480⁰C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                                                      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 ночью</a:t>
                      </a:r>
                      <a:endParaRPr lang="ru-RU" sz="24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+480⁰C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61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11257" y="179145"/>
            <a:ext cx="2881394" cy="1325563"/>
          </a:xfr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8000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Венера</a:t>
            </a:r>
            <a:endParaRPr lang="ru-RU" sz="8000" dirty="0">
              <a:ln>
                <a:solidFill>
                  <a:schemeClr val="bg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36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walkinspace.ru/_ph/4/2/789142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874" y="19911"/>
            <a:ext cx="8383992" cy="688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32" y="0"/>
            <a:ext cx="3164098" cy="16094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7649" y="1901544"/>
            <a:ext cx="7499958" cy="156966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Венеру и Землю часто называют близнецами, потому что они подобны в размере, массе, плотности, составе и силе тяжести. Однако, общие черты на этом заканчиваются.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03679" y="3763265"/>
            <a:ext cx="9112412" cy="1938992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Венера — самая горячая планета в Солнечной системе и вторая от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Солца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после Меркурия. Хотя Венера не является ближайшей к Солнцу планетой, однако ее плотная атмосфера так называемая, ловушка тепла, создает парниковый эффект, который также нагревает Землю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02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32" y="0"/>
            <a:ext cx="3164098" cy="1609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9898" y="1735809"/>
            <a:ext cx="10368367" cy="1446550"/>
          </a:xfrm>
          <a:prstGeom prst="rect">
            <a:avLst/>
          </a:prstGeom>
          <a:solidFill>
            <a:schemeClr val="bg1">
              <a:alpha val="58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Древнее название Венеры — «Люцифер». Это имя не несет каких-либо дьявольских коннотаций, однако Люцифер означает «предвестник света», и когда Венеру видно с Земли, то её свет ярче, чем свет любой другой планеты или даже любой звезды в ночном небе из-за её высокой отражаемости облаков и её близости к нашей планете.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21437" y="3559226"/>
            <a:ext cx="7676828" cy="212365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смотреть сверху, в то время как большинство планет вращаются вокруг своей оси, Венера вращается в противоположную сторону. В то время как на Земле Солнце начинает всходить на Востоке и садится на Западе, то на Венере, Солнце будет всходить на Западе и садиться на Востоке.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92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469</Words>
  <Application>Microsoft Office PowerPoint</Application>
  <PresentationFormat>Широкоэкранный</PresentationFormat>
  <Paragraphs>88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Monotype Corsiva</vt:lpstr>
      <vt:lpstr>Times New Roman</vt:lpstr>
      <vt:lpstr>Тема Office</vt:lpstr>
      <vt:lpstr>Планеты  Земной Группы</vt:lpstr>
      <vt:lpstr>Презентация PowerPoint</vt:lpstr>
      <vt:lpstr>Меркурий</vt:lpstr>
      <vt:lpstr>Меркурий</vt:lpstr>
      <vt:lpstr>Меркурий</vt:lpstr>
      <vt:lpstr>Венера</vt:lpstr>
      <vt:lpstr>Венера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Планеты  Земной Группы</dc:title>
  <dc:creator>Татьяна Моисеева</dc:creator>
  <cp:lastModifiedBy>Татьяна Моисеева</cp:lastModifiedBy>
  <cp:revision>17</cp:revision>
  <dcterms:created xsi:type="dcterms:W3CDTF">2014-12-21T16:09:01Z</dcterms:created>
  <dcterms:modified xsi:type="dcterms:W3CDTF">2015-01-27T18:47:43Z</dcterms:modified>
</cp:coreProperties>
</file>