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BB6A5-2315-4034-8874-0F6B7DEB6343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5D82-02FA-4054-865F-37868CEA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480" y="692696"/>
            <a:ext cx="8852520" cy="1470025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Гагарін Юрій Олексійович</a:t>
            </a:r>
            <a:br>
              <a:rPr lang="uk-UA" sz="7200" b="1" dirty="0" smtClean="0">
                <a:solidFill>
                  <a:schemeClr val="bg1"/>
                </a:solidFill>
              </a:rPr>
            </a:b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132856"/>
            <a:ext cx="6732240" cy="1440160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latin typeface="Comic Sans MS" pitchFamily="66" charset="0"/>
              </a:rPr>
              <a:t>Перша людина в космосі</a:t>
            </a:r>
            <a:endParaRPr lang="ru-RU" sz="4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ingta.ru/_nw/0/53454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2409">
            <a:off x="3233077" y="4058341"/>
            <a:ext cx="3059832" cy="2479410"/>
          </a:xfrm>
          <a:prstGeom prst="rect">
            <a:avLst/>
          </a:prstGeom>
          <a:noFill/>
        </p:spPr>
      </p:pic>
      <p:pic>
        <p:nvPicPr>
          <p:cNvPr id="1030" name="Picture 6" descr="http://static12.insales.ru/images/products/1/2557/5196285/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2472">
            <a:off x="96607" y="4019464"/>
            <a:ext cx="3205736" cy="2580780"/>
          </a:xfrm>
          <a:prstGeom prst="rect">
            <a:avLst/>
          </a:prstGeom>
          <a:noFill/>
        </p:spPr>
      </p:pic>
      <p:pic>
        <p:nvPicPr>
          <p:cNvPr id="1032" name="Picture 8" descr="http://www.interfax.ru/ftproot/textphotos/2011/04/06/p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3206">
            <a:off x="6054060" y="3971703"/>
            <a:ext cx="2857500" cy="2628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420888"/>
            <a:ext cx="309634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         Робота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учениці  10 класу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Лисяної  Валерії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76872"/>
          </a:xfrm>
          <a:solidFill>
            <a:srgbClr val="000000">
              <a:alpha val="69804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Енгельському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аеропорту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вже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чекали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біля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трапа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вертольота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все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керівництво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бази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йому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вручили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вітальну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телеграму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радянського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уряду. На «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Побєді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повезли в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диспетчерський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пункт, 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потім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в штаб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бази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зв'язку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Москвою.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rusarchives.ru/12april/pages/02_10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7044"/>
            <a:ext cx="6804248" cy="5250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0"/>
            <a:ext cx="4644008" cy="6858000"/>
          </a:xfrm>
          <a:solidFill>
            <a:srgbClr val="000000">
              <a:alpha val="69804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До полудня на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Енгельський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аеродром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Байконура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прибули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два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літаки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Іл-18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Ан-10, на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якому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були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заступник ВПС генерал-лейтенант Агальцов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група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журналістів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 Коли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змонтували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трап, першим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вийшов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літака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привітав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присутніх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відвезли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обкомівську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дачу на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березі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Волги. Там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він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прийняв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душ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нормально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поїв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 Через три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години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після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Куйбишев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прилетіли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Корольов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ще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кілька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осіб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Держкомісії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 О 21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годині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вечора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накрили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святковий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стіл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відзначили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вдалий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політ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в космос. 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вже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об 23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всі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спали,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позначилася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накопичена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втома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img-fotki.yandex.ru/get/3100/more7007.f/0_25ae2_559c9be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5" cy="3733800"/>
          </a:xfrm>
          <a:prstGeom prst="rect">
            <a:avLst/>
          </a:prstGeom>
          <a:noFill/>
        </p:spPr>
      </p:pic>
      <p:pic>
        <p:nvPicPr>
          <p:cNvPr id="4100" name="Picture 4" descr="http://img-fotki.yandex.ru/get/3305/more7007.e/0_25ad9_ae1f09ad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5225"/>
            <a:ext cx="4714875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0"/>
            <a:ext cx="5292080" cy="6858000"/>
          </a:xfrm>
          <a:solidFill>
            <a:srgbClr val="000000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За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Гагаріним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прилетів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Іл-18, а на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підльоті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до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Москви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до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літака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приєднався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почесний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ескорт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винищувачів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МіГів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Літак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прилетів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аеропорт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Внуково, там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чекав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грандіозний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прийом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Величезний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натовп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народу, вся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верхівка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влади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журналісти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оператори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Літак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підкотив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до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центральної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будівлі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аеропорту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, спустили трап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першим по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ньому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зійшов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Від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літака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до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урядових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трибун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була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простелена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яскраво-червона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килимова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доріжка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, по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ній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пішов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Юрій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під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звуки оркестру,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який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виконував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радянський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  <a:latin typeface="Comic Sans MS" pitchFamily="66" charset="0"/>
              </a:rPr>
              <a:t>авіаційний</a:t>
            </a:r>
            <a:r>
              <a:rPr lang="ru-RU" sz="2300" dirty="0" smtClean="0">
                <a:solidFill>
                  <a:schemeClr val="bg1"/>
                </a:solidFill>
                <a:latin typeface="Comic Sans MS" pitchFamily="66" charset="0"/>
              </a:rPr>
              <a:t> марш «Мы рождены, чтоб сказку сделать былью». </a:t>
            </a:r>
            <a:endParaRPr lang="ru-RU" sz="23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img-fotki.yandex.ru/get/18/more7007.0/0_f823_f9c7c16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200671" cy="573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0000">
              <a:alpha val="69804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Юрій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трагічно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загинув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27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березня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1968 в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авіакатастрофі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Згідно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розсекреченими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документами,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сталось через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виконання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різкого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маневру.  "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Висновки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комісії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виходячи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аналізу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обставин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льотної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події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матеріалів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розслідування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найбільш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ймовірна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причина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катастрофи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виконання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різкого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маневру для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відвороту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від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кулі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зонда.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Або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менш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ймовірно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, - для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запобігання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входу у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верхній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край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першого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шару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хмарності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", - сказав Степанов,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цитуючи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розсекречений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документ.  У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ньому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також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говориться,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різкий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маневр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призвів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подальшого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потрапляння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літака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закритичний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режим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польоту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звалювання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умовах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ускладненої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метеорологічної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ситуації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 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ru/4/48/%D0%9F%D0%B0%D0%BC%D1%8F%D1%82%D0%BD%D0%B8%D0%BA_%D0%93%D0%B0%D0%B3%D0%B0%D1%80%D0%B8%D0%BD%D1%83_%28%D0%A7%D0%B5%D0%B1%D0%BE%D0%BA%D1%81%D0%B0%D1%80%D1%8B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504164" cy="6858000"/>
          </a:xfrm>
          <a:prstGeom prst="rect">
            <a:avLst/>
          </a:prstGeom>
          <a:noFill/>
        </p:spPr>
      </p:pic>
      <p:pic>
        <p:nvPicPr>
          <p:cNvPr id="6" name="Picture 6" descr="http://s00.yaplakal.com/pics/pics_original/2/5/0/7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108011"/>
            <a:ext cx="4644008" cy="6966012"/>
          </a:xfrm>
          <a:prstGeom prst="rect">
            <a:avLst/>
          </a:prstGeom>
          <a:noFill/>
        </p:spPr>
      </p:pic>
      <p:pic>
        <p:nvPicPr>
          <p:cNvPr id="5" name="Picture 2" descr="http://sfw.so/uploads/posts/2013-03/1362808850_1362798076_yuriy-alekseevich-gagarin-s-docher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-68423"/>
            <a:ext cx="7884368" cy="6926423"/>
          </a:xfrm>
          <a:prstGeom prst="rect">
            <a:avLst/>
          </a:prstGeom>
          <a:noFill/>
        </p:spPr>
      </p:pic>
      <p:pic>
        <p:nvPicPr>
          <p:cNvPr id="2050" name="Picture 2" descr="http://top-antropos.com/images/20/gagarin/%D0%AE%D1%80%D0%B8%D0%B9%20%D0%93%D0%B0%D0%B3%D0%B0%D1%80%D0%B8%D0%BD,%20%D0%B6%D0%B5%D0%BD%D0%B0,%20%D0%B4%D0%BE%D1%87%D0%B5%D1%80%D0%B8%20%D1%84%D0%BE%D1%82%D0%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50813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Народився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9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березня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1934 року у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селі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Клушино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Гжатського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району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Смоленської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області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, недалеко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від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міста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Гжатськ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, яке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нині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перейменоване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sz="3200" b="1" i="1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  </a:t>
            </a:r>
            <a:endParaRPr lang="ru-RU" sz="32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66" name="Picture 2" descr="http://s09.radikal.ru/i182/1403/ba/ef63deff2f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411760" cy="3038819"/>
          </a:xfrm>
          <a:prstGeom prst="rect">
            <a:avLst/>
          </a:prstGeom>
          <a:noFill/>
        </p:spPr>
      </p:pic>
      <p:pic>
        <p:nvPicPr>
          <p:cNvPr id="11268" name="Picture 4" descr="http://www.ispaceman.ru/wp-content/uploads/2014/03/gagarin-v-detst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060848"/>
            <a:ext cx="2346201" cy="3427721"/>
          </a:xfrm>
          <a:prstGeom prst="rect">
            <a:avLst/>
          </a:prstGeom>
          <a:noFill/>
        </p:spPr>
      </p:pic>
      <p:pic>
        <p:nvPicPr>
          <p:cNvPr id="11270" name="Picture 6" descr="http://top-antropos.com/images/20/gagarin/%D0%AE%D1%80%D0%B8%D0%B9%20%D0%93%D0%B0%D0%B3%D0%B0%D1%80%D0%B8%D0%BD%20%D1%88%D0%BA%D0%BE%D0%BB%D1%8C%D0%BD%D0%B8%D0%BA%201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2267744" cy="322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6992"/>
          </a:xfrm>
          <a:solidFill>
            <a:srgbClr val="000000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Окрім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ще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претенденти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на перший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політ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в космос,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всього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двадцять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осіб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Претендентів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відбирав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Сергій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Корольов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важливими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зріст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маса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здоров'я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. Ракета, на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якій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мали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летіти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була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спроектована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відправки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ядерної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боєголовки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до США. Марк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Галлай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людина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, яка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готувала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їх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польоту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, — одного разу сказав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точно: «У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будь-якому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авіаційному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полку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можна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набрати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двадцять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таких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льотчиків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». 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44" name="Picture 4" descr="https://pp.vk.me/c540104/c617518/v617518945/5cd9/9SBITa9ob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40847"/>
            <a:ext cx="6237312" cy="3517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3016" y="0"/>
            <a:ext cx="5770984" cy="6858000"/>
          </a:xfrm>
          <a:solidFill>
            <a:srgbClr val="000000">
              <a:alpha val="69804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З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двадцяти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претендентів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відібрали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тільки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шістьох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Корольов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поспішав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оскільки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були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дані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20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квітня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1961 року свою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людину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в космос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відправлять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американці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. І тому старт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планували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призначити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між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11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17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квітня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1961 року. Того,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хто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полетить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в космос,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визначили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останньої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миті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засіданні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державної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комісії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, ними стали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його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дублер Герман Титов.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Було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підготовлено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три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повідомлення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ТАРС про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політ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в космос. Перше — «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Успішне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», друге на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випадок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якщо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він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впаде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на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території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іншої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країни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або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Світовому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океані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— «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Звернення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до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урядів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інших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країн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»,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проханням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допомоги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пошуку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третє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— «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Трагічне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»,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якщо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не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повернеться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живим.</a:t>
            </a:r>
          </a:p>
          <a:p>
            <a:endParaRPr lang="ru-RU" dirty="0"/>
          </a:p>
        </p:txBody>
      </p:sp>
      <p:pic>
        <p:nvPicPr>
          <p:cNvPr id="25602" name="Picture 2" descr="http://www.kalinka.org.uk/wp-content/uploads/2014/04/gaga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8940"/>
            <a:ext cx="3707904" cy="4841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0"/>
            <a:ext cx="4139952" cy="6858000"/>
          </a:xfrm>
          <a:solidFill>
            <a:srgbClr val="000000">
              <a:alpha val="69804"/>
            </a:srgbClr>
          </a:solidFill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Старт корабля «Восток»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здійснено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12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квітня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1961 року о 9:07 за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московським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часом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космодрому Байконур.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Корабель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вийшов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на не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розраховану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високу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орбіту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апогеєм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327 км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замість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розрахованого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230 км). У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випадку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відмови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гальмівної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установки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сходження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неї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могло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продовжуватися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близько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10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діб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, на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система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життєзабезпечення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корабля не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була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розрахована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img1.liveinternet.ru/images/attach/c/8/99/695/99695985_0004003PervyjvmirekosmicheskijkorablsputnikVostokschelovekom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372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96952"/>
          </a:xfrm>
          <a:solidFill>
            <a:srgbClr val="000000">
              <a:alpha val="69804"/>
            </a:srgb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lonna MT" pitchFamily="82" charset="0"/>
              </a:rPr>
              <a:t>     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Виконавши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один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оберт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навколо</a:t>
            </a:r>
            <a:r>
              <a:rPr lang="en-US" dirty="0" smtClean="0">
                <a:solidFill>
                  <a:schemeClr val="bg1"/>
                </a:solidFill>
                <a:latin typeface="Colonna MT" pitchFamily="8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о 10:25:34 на 108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хвилині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плановий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політ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завершено —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увімкнуто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гальмівну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систему. Через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несправність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клапана в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паливній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магістралі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гальмівна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установка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відключилася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на одну секунду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раніше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запланованого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Крім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того,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запізненням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на 10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хвилин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запланованого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відбулося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розділення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спускового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апарата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приладового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відсіку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 О 10.48 радар у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місцевому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військовому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аеропорту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виявив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невідому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ціль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був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спусковий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апарат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трохи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пізніше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за 7 км до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відповідно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до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плану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польоту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катапультувався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цілей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радарі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з'явилося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дві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4" name="Picture 2" descr="http://www.epizodsspace.narod.ru/bibl/pervushin/ris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5484241" cy="3068960"/>
          </a:xfrm>
          <a:prstGeom prst="rect">
            <a:avLst/>
          </a:prstGeom>
          <a:noFill/>
        </p:spPr>
      </p:pic>
      <p:pic>
        <p:nvPicPr>
          <p:cNvPr id="8196" name="Picture 4" descr="http://img1.liveinternet.ru/images/attach/c/8/99/695/99695983_vos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5076056" cy="3310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6858000"/>
          </a:xfrm>
          <a:solidFill>
            <a:srgbClr val="000000">
              <a:alpha val="69804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Першими землянами,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зустріли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космонавта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польоту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стали дружина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лісника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Ганна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Акимівна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Тахтарова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шестирічна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внучка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Ріта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Незабаром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місця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подій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прибули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військові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найближчої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військової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частини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 Одна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частина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військових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узяла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спусковий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апарат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охорону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інша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повезла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розташування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Звідти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по телефону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відрапортував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командирові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дивізії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ППО: «Прошу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передати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головкому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ВПС: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завдання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виконав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приземлився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визначеному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районі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відчуваю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себе добре,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ударів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поломок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немає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».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s13.radikal.ru/i186/1108/76/ccca5bb79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085506" cy="609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12121.hostinguk.com/nikplanet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84"/>
          </a:xfrm>
          <a:prstGeom prst="rect">
            <a:avLst/>
          </a:prstGeom>
          <a:noFill/>
        </p:spPr>
      </p:pic>
      <p:pic>
        <p:nvPicPr>
          <p:cNvPr id="26626" name="Picture 2" descr="http://www.kalinka.org.uk/wp-content/uploads/2014/04/gagari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-1"/>
            <a:ext cx="6012160" cy="6858001"/>
          </a:xfrm>
          <a:prstGeom prst="rect">
            <a:avLst/>
          </a:prstGeom>
          <a:noFill/>
        </p:spPr>
      </p:pic>
      <p:sp>
        <p:nvSpPr>
          <p:cNvPr id="26628" name="AutoShape 4" descr="data:image/jpeg;base64,/9j/4AAQSkZJRgABAQAAAQABAAD/2wCEAAkGBxQTEhUUExQVFhUXGRgYGBcYGBoaHhwYHBodHBofGB0YHyggHBwlHBwcIjEhJSkrLi4uHB8zODMsNygtLisBCgoKDg0OGxAQGywkHyQsLCwsLCwsLCwsLCwsLCwsLCwsLCwsLCwsLCwsLCwsLCwsLCwsLCwsLCwsLCwsLCwsLP/AABEIAMABBgMBIgACEQEDEQH/xAAcAAACAgMBAQAAAAAAAAAAAAAEBQMGAAECBwj/xAA+EAABAwIEAwYDBQYGAwEAAAABAgMRACEEEjFBBVFhBhMicYGRMqGxQlLB0fAUI2JyouEHFTOCkvFDsuJT/8QAGQEAAwEBAQAAAAAAAAAAAAAAAQIDBAAF/8QAKREAAgICAgICAQMFAQAAAAAAAAECEQMhEjEEQRNRcSIyYRQjUqHhBf/aAAwDAQACEQMRAD8AIYQlpAQ3ZI0A3PMnc1JjG3WyAq06XonFJDchDJVBPiWfoBFRftz6yJSg+aZ+tKuyt66JcE+tIsoiY87cjtVs4PjHHG7mSDEk6/3pBhcKpwDMhCQSPGmxHmDtVrwzAQkJQDA+fU01iPaOkpX972rMvNSveusqvu1ndK6UbFo5CR/2Sa6zxyrRZPOthnzrrOo133WtB8862+tCE5lwEjc/q9J3+1LQMJST1Nh7CTQOobrdXBy6wYnntXnvEse+VHvHFBXIkiPIVZ19p4E5W/8Akb+UCflS7iHHW8QAFoy5bggJX75gCKaEt9HOIgcdeCEuFw5SYHiM/q1YxiHVKASpZJMCJ1ol1To+EynmAmPW1vWj8ChdlqWYCgSAdgb6VVzpboCjfSZa+BodQyEvKJXfeYGwJo8PdT86jzSJve9crdSkFRzGNkgqJ8gKhYaKxi+MP4d5SQ5mEzCtINx5elMcJ2wQqzkoPPUe4vVSxyVvurUEqFzOa3kDO9LsYwpEfFpe1gdxOhpuEX+TrfbR6mxjkrulSVD+FU0SFda8abxRBkH1FvpTvhePdVq45lESMxv0B2oOEkcnFnpPeedb7w8jVUc4+6bJCUDbc/Ognsa4r4lqPrAoWdxLm7jUp+JQHqKDd480NCVHpVUCOldkHoKVySHWOywcRKloDwScpSBcgaHadaqnEOIpkZkLMT9oDX1p9xbirjmHhCUgNxmAn4YiR7VXMPgS9GRJWtWgJ9+kdaEZQ7d2H45tUqojwnFMywEYYm+pXMdSCIingzpIKSlMTomduZqMcHew4uiB95KgoesC1H4XDLUJykjnFvc2oTmm/wDo0caS9ELJUQAMylAaR53tRzCe68Tpy7ZZk+IwJA0E0hx7xb8P7W21M5wlRWvokBsHS+4pR/mbCDMvvG3xENp8JkWTmUb8yKW3LbA0lqJZsfxAJCoVJAJjy50NhOMNLACnUoXF0rt7HQ0k4jxIKSFZEoKs3w5r+ZJJNVp185jc0VBULzdnqCDO4NpBBkR6Vled8Dx6kOKhUCNJgTI+daqMtOiido9Bx6jlkCTQOdZSLAK3o3EqOUjlpS3vDAE2HO311ruW9lorWhiwSUFKomKkGNdFs6oEClLGJgyqQBc+Qo/vBlCwZQq4P4HkelNzoSUF0S/5m998+oFZ/m733v6RQqnRzrlVd8r+gfEgsccfG49U10njbxIHhuY0oHN0FZrI5gxfcij8oPiFXGeMKeWST4RZI2jn5mlveE6SahaaK1pQCBOpOwAk/Sn+CwmZQDLbjqh90QketVWRCyg10Ll4B0Aqyi1yJEgUGp8jWrdisBjAm+FWockqSfpSpfAXCP8AQxDf8yCse6ZNdjyf5KgTj/iJm8cU3B/H35irFw3GIcRMQNFgbc49Kp/FcMWHMp3v+gdK7wGKUEuAGMwH1/uaMtnR0rPTsb2gZbiAtYI8JSBl9yaBc7VL+wykfzKn5Cqhw7jS2QRP7s3WmAqR5EaxVkYwuGxN8M+J/wDzVrf+E+IexpZviCKTO8WSCCdVCTHO4PzBoF12QdYg++1TYvBraTC9tLjflS1Cj4p0/Go8zXGKNlpKokA+go5GGCUgJCUi5P4fT50C2rfSjG8Yhzwj4068o/OmUpUJOEUzrux94+lSg8gPWuU1sUrbfZ1I6JJ3rK4mpEEwcsZp+JV8o/hSbFXU2FI3QQhp0obcJISlSYzKISNRur1ors/i2u7U42oKyw3KQYzfEqCRfUXHKvMuMPKU4ouLUtQJGZRm30HpVw7GsOrwKwhBzJdUYMpkFKSInWmp1oSWlsY4ztSUGNRVf49iDipKXVhX3FLVkPSJhB66HeKB4gDmOYFJ3BFLi4UmRTpV2Tf8ARC8xRBCgYKSIg9ae8K4LnBzK8WU5eWaLedRN4tK4DliLBepSOR+8j5p8q4d40ppzIlJBESo7g6FOxB51aPGtkZym3URe9jFZRmB3AnpYx61PguMOIAQkjLeJE3O9MsbgHcY2lTEKDeYKaKgmCoySibXOxNIXMI6ytIdbWiTbMCAfI6H0NI2mhlaYJh8QpbrpJEyTsN6yi+D8OQfEZJMk3POsrNLyIWegvAy16PVS60hWVxWZc/AnQfzHbypQ4+laErTooZgOhq743AtOznSJuMwsobWIqi8ZwRwi2katQUpVzGpnkdKZxIRmK+LYwhOUWKtfL+/51vs7xNTRIChB1Sbg9YpU85nUpWn5bUNtNOlqjm/Z6IwpDpOQ5SNiDHodp61w6hSTCgQf1pzqiscQUmxkp+f96dYTtXlhC0943vJv/tO1DgzrHZNbCjIiokYhLh8EaBUA7HSZNjVk4bhAwEuKTmcNxySPz610IOToEpqKF/DOxILinX1FKTMNpsq/wAUnb0vFW7DrZZQENpCUjYfjzPWleKx+bSxpat4mtUcaRllkchrieJGbExWM8TJsTFJy5Ws1UpE7G2KW07Z5ptwD76Qr2kVV+0HY1opLmDGRW7UylW8In4VdNPKmyXZqRp+PKg4IKm0eT4lX2ZJO8iDbmNvWonUAwSLjQjUHoa9B7TdnE4gF1oRiEiYH/lTy/nGx305V52pUkDzNBa0UbvaLTwLFuLhpSlOXsFEqOY7ib0x4vhw0QnU5ZVawM/CI+I8/Sl3ZjFfs2GexZErMpaB6an1UY9DS0PuQ66tUzkQJNysDxZfck8prNNW9FYycTjiGMIsNfw/Cs4I+pK86Ita+/P0paoSQL5yb6QEx7zNSqUBEW69KfjSoHK3ZflsFSc6QYkhSdSlQ1BjUVAFVUx2gcQQQQIjwiw0iYFp66044ZxwvqIWEpXqCkQD531qLi0VjKxpNbSuJgxIj0oZ98ISpZBISCSEiTG8DnUOD7YcPTBU1ilEHfIR0slVKo2O3Q77L9jWu9757MvIM8KEDMq4kfwi96t+LxgyyIiJEbzp71SeI9vsM4wtCFOtyk3LRIH817zpAM1RGe0ilLUZWDM94nMEkbWN0p2AMgCL1oxQoyZZSfZde0q0OEnffr/eqJjUKSbafOmSeIuOLQ2lIUtZAG0z8vWt8awamlhtcSRIKTItrV3GL0+zMpTjtdFfW+ZkaijcPiUuJyOWj4VbpPTmk7p9RyoTFsxelq3CDrUpY+JeGRT/ACWzgvEFYZLyV5wmUKISr4kgwCCJzJ60dxHt0juobSCpdoV4kgcynQ9BVf4PxJCwWndFBSSRqMw1SPO5TvqL2KnjXBV4ZIUVocEgEpBHxCUkahSSNwdbVJQje+x5Nlq7L8UYC3FFJQVAWnMkXvlT9mTeNKyqhg8RoRFwfrWUjxKyiyz+z6NLt6Sdskpcwq41TCx6G/yJopx6lHF+IhKXEgBUNrmbiVCB670qdhoohVAOlCoctR+H4cHG0rWshBJFgD4hMC5nblWO8PaCSQ7BSmcqxBJvYe3zqiodpsUlcmoy5UTTtz6Vp5VvWqUIXXsZg04h1IXo3CldURMH/cPaavmKxRUZ22HSqd/h41lYW59pxQQPJP8AcmrM8qqY41shklbOFrqNSq5Ua4UaqTJM1YVxStWNWorDQScigkgzfnHKPwrOLO5e6J+DOM06XFp8qRzVFFidpMZtPA3BBHMGa4bxgKogwSQFbSnWeVDsoQ0QhMJKiVAczvFYgKRnyiQZUnorcGNid67kwKK3/oM/bVIUTbwwoR92YJ9Kp3+IHD0tvftCBCHR4gNEu6n/AJC/mDVuWkHKTEjUHkRcfT2rXEFtLaW24kKSq4J+yoXBHkaDdbO+qKTxBcMMt7CBfQZZUZ/3XpehWaVGwSPD06/zH9aVriuLlWWYA+I+X4b+1DpdkTEJ2HPqfyqSWivs0ClOk5jGZR1P9ulQF+V9AJqNx2ocKq6z5D5GnoBKpcmmvDXIU25yUAfI/wBqTZr004K4CSDobes2+dLNaGj2XPvL1nBOzDRWp8p8PwpTsFaqI+UDzqYYW456Qat6Wks4dLdiADPVR1qHGh3OzzftOw2FEZRG4/XKJpE2WktkhJN4TlIgTuRGmu40NOe1TRCiap68LsBrHTyqsKoSSdmxjloWC0cpSZEmDI+7yplhMb36itbqlu8lwCB0CYEdR60iKgmx1/HY9aFcMwU2ULgjW3LcGrxrszzjei1vIpJxNkpJKRI5flU3D+M5oS7AOgXoCevI/Kj32ao2mZ0nFlVLsQU1Y+E8TbeQWn/hUClR5A3kcr38786R8UwZQcyRbcUuS7BzJMbis04GyMuSHPEOFuYU5FzlkltcWUkxBtaeYrKf9luNNOo7vEAKSm4zAkJOkR5ExyuOVZUnOuzuL9HpPF+JJZSTYqNkp3PXyqpHEy26SbkQTzKjt6TSzFY5bzhJJUo78hyHSnGIaS3gCZBLi0X8pkdIg0lcV+TQtlacIFQPq/RrbyqHdVVkc0RJV4o5isWvwkHUX9Khf2PK9M28GhQBkm3P8q6U1HspiwTy2ono3YxMYFr/AHH1zqpqpyaXdk0hOBbER8UX+zmNHlIuSYqkXqzJkjxk4v0RqNcxY1y9ikp60qxPG0XGdNtQDJ9YouaQii2SMYdTTy1gZm3LmIkK10PrfrRgGZEOgGZkbRNh7Ulb4uVpzIB1Iggzbe2goRl3EuHMEjKCZC1ACBofDJNKnRSTcnssKMiYyySLC5JA6TUXEccppGYptI3j3oHGqc8Ku8COiBtH8X5VBiccg+Fas8/Z1+QtXcklsCjKT+wvB8UzLAWm2xQZHqRpQyWgXC4o+LKhIRMgmSJvYE29b86r/Eu1oQVNNtgZVBJJiJ1sBy60di23FKfS2Ukfs6XHS592TAbmwVB+lJtdjtIr+OYV3hSu0LMiZ0O/M1Ji3IgVy6AFQNvw/vQ+LXJp0Cgd1VZgD8X8w+lROHWt8PV8Y6g+9P6F9k6qK4Yrx5PvwB/MCCKEXXTailSVDUKB9jSvoZHoygZmTMyDOnWnbjDgWSZyEJUDMi456/LlQXZZScQ8vMpICIIQYGZRmJi+URpvam/aHioV+7R8INzzNZptD4ouyo9oklREAkRrFKuC8NzOBRAypM30JGg8pqzFNaaQLhIJURbz2ip83VI0cVYvxuE/bMF+/A7zKpSVQJSpJItAHhMRFeZOslsid9Jr03EvON4dKHAkPKTCgNMyjKoj396rnabhwUlMCCKfDk4yoGXEpRsp6mptzFMcBj1NiHPE1pm3R+afpQKmlCx0ojvJST6x1vH41ts89x+xxiG5E2IOhG4PKqhjcMUrVAOU3/6qx8Mdyyj7ESByVGg6H5R1obEp50kpeg44UxPwh1xKzkB+HlO4rKaM8UKBYJQdyBryttWVB230XXH7LjgWwDb33pg422tplLuZCEOuBxxIMAKBKZ1uTG1ppDjOJpa0urYdasfZ5a0YNSnwClxUqQdAk2E8pNXyQTjSIY5NPkyoYvKFKCDKQohJOpSDY+ooVw067QcKDWVxoksrMJJ1SrUpP4HekyxU0jVd7IVi1TcHxIEoNouPKuFi1Q4RPiV5CjKKlGimHNLFPkj1bsljA5hUITcpUtBI0H2hPoaU9pu0Zw6kpUgqSdVDaTAtvfrQv+Gjb/euFKZYKYWomAFi6cvNUEgjkfKpu0mALq1pUkpHiQZEQTBSfekTS/TZKacpOVdgbHEUPA/GqJsqB6RMUc1hI+FCU+QH4Cqf2exZQ6tldlBd5869Dw8EV0k06AqasWLxpaOQrAnxxBPTbWk6+LuN5koEgklMpPyiPnRfaNspfbUdFIKfUGfoaHJA1pHNovjxRkrB23XVkFxU9IAA9qOhKBnOmp6QKC7/AMV9NoveueJ4sdwpJkaH0B08zpS7lIvqEdFb4u2rv1FX/kPeCOR09har65gO9C0gpDiEMZSqd85UDlBnQai3SaqIUcS/h0QnwAJlPnJmelXI8RlSsv2SU+g0quWbjFGbBh+SbK1j+HPNyVtmCfiT4h7p09YpatYOhr0Iccc/dyowkmevnVjODwmNH7xhtRA8Sx4Vp5XABv5mpR8h+0VyeNx2eIu11w8+MjmPpVh7Ydk14RWcSphR8K9Sk/dcjQ8jvVewZ/eJ8iPlWqMlKNoySjTJF6610kzrWnRepGUyQmLmwjmbCi+gJF/4CUp7heQA+DMuOtyfSmDwqBpksMAKTnKEXFrkbA9Tau+KEhZEaKUn2UYrHl1RbBts4U7XbGIyDMBJ2oNJrXfbVKzQkiNbKnF53DJ25Ch+IotYTU+K4o2i0z5Uoe44NkE+ZA/Onjjm90LPLHqxJjGxOlCuYeEzEfnTleJzG6QOXi/+azIhakpBTmE2UoCTsJMC/M1oXJdoztwfsVYVOVClqESAE9ep9qUu4kKJ5AE/r1Nd4951KVNuxnStQI1vJGo1HWleHUe7URFyBJ2gbVSvZOyLEvyq9ZXDWUE/bPSspqJ2elcM4Els5lALXMg7Dy5nqaeYDizLilYZZzKVIKIV53MQDO9AKzoN4J6SDJ0tS3EOOZswWpvmlMC/UxJrvlg1oLwTvYdxZzumi0TBcIIbzBRbSCCnMR9o3quLozFLK1FSiSo6k62sPlRXZ5CO9UpacykJzIB+HNIEqG8TpUpzSXI0YsTbUfsVt4ZxQlLbihzShRHyFOuxnZJzEuKU4FNsJgKUQUlR+6id9JO1Pl8axQP+qoAWAEj5CpWO1TyTlWrNOgVJ+eorN/UOS0bn4Uo70WgvtNNhtoBKUyEpHTX5g33g0p4liQ6kqTeb263H66VWOLO37xBIQYSUkyUHQX3TM36mevPBuJZPAdNvy/Eeo3FDE/TBm8eo8o+hT2n4P3kYlj40f6gG4GhA5jly8ql7PdqkkBDqgkjcmx9fwqxv4WP3rShJ1TIhXleq5xLgrOKlTcNuXzIOhP4f91sW1TPNenoZ8YxCXmYTdQVmQYMdbxuJqvtKWvwqbXPMXHqQYoL9mxuGgAqSkWGYZkx0KdvWpkcdcg54Ur+AkD1EH60Hj+h4ZaJcLiB3hQLGYhRNDdqY/dtJMqJlQGw2mocFgMS6StsKSpRP2Yj1NP8Ah3BWsIO8dPeO6xrfqd/KjxUHyY7yvIuEV2b4MwjBtB1wS45ASnfKdVGdLamulAocIIjNqOouKhx2JcV+9CoWnTSI3EGoWgrVSlK0UnMZ1nTzuD1FZ8slPZ6PiYZYtS9jHCuabSr8qv8A2YeGVUCCfiJPtFebtGAkjY/iaZcNxCQvvFjNl+Ec1bTOw1rO9GjLj5qi1dpeOFuWkAKKh4gRIjkQbH1rzPE4FQxKUNoUc8lCUiTpdIjkflVmwuL8anFeJSuYtFNcHxFaZLaWgTInICYOwmjDI4OyeTxoyx8Ut/ZU3Oyj5bW4C0oojM2leZd9BYZZ6TNDcEwhU+ykA5u8TIIg2VJkbb1cscqIatIOZyABK+VoEJFvOaYNsNoLeLWlAIlIvClGIk8/b1p4eS3+4zZvDUVce2NcdiG2UF1cBKSnXnIyz0zRVWbeKupJ8ySeUa067TsftOGCEEALWjMpVsqQSSTPkKn4E1hcIkpwrb61mJX3bizpHgKgEJB6RWjJFT2efjk4WmtibF4UtJ/fHu98n2/baky30qs20ojmSf0KumMCFHxYVxS5kLecbbHlCCtX9NIuJ4J4jwv4TDATNnFk8gM6gT/xTTQUYizlKXZX8Vw+EZjKSdACDSpbF7k/KpMQw6kkd8lXVKLHyvUPdrGi/wCg/nWhEmhhhcOMsG9A8Twc/ZPmYqInEDRQI5FK/wAFihnMJiFn/TCz07z8VGuYEhLx1stuZSZlKVA9CPzkUrSJ8MwJnn7V6Bjeymdpo4gFlSQUeA5oMzDgUZ6iOtVfi3Al4YFaXErSbTBBv0/vSJpoowHDKQ2eZjTl51qoUiLA31JA/OsrqFs9oThsqgTdWo6dfOg+02DjK+n4XDCx91wXPooX85pw4o3VlKkoTKyBOUSQJpDxbiPeJCEiE5sxnmAQLeprHHs3y2hI4mm/YvhnevKWqQhpMmNyrQfU+lLHRV87PYXuWmkWBX4ln+I/kIHpRySqNfYccd39A+NyDQW+p2pHxpod0oj4gQZG19qvOI4R3ZLgOdEaQJEm560DjOzqXkKLSoUR8JuFT9Kn8bNMPJgmUhp3MkzuLj60rcUQSNxTzHcDcZQk5TnHxJNJOIqBg6KUCCOVt+VGMdmh5IyVpjnDpT+y94vLK1EqixISYEkaXFLeGr8aXVKlmZWEglYA0BA9pnSla+LAtBARBiD57286DZfVl8KykmxAtI6kajzralS2eJKPKT4lnVx5DSvDiTlOiFoUVJGt8oO2mtxcibL2O27hUAWUwZvYmOojWOtI8IwkvHvDqJEnXTemmP7lCLZM0eEIEKCtoi/4U1RJ8ZFgd4q4Zzq8JFgLX9NRS9bhWZNgNBSxLKlJT4iFpACt7wCRfSj8Mgk8hWTI/R63i4eOydB0/X6tXCT+7VzQr5K/+gD6mtqtWtEqP3ikD0ufwqSNsvRzhsR+7ECdR860jEyZnwpn5W+ZoBD+UuJ6kitIcGSAdSAT5Gi4HLIkWPCYoEeVqNQ+JEWMz7XqvYTEAAiJimqOKN4cpWpPeOQYTsCedJ8TbpC5M8IRtl47O9nsw714gA3hX1M2q04fhuGTBSgLOyyZ9j+VePjtnjlkFJy8ht7b1Lg+KYltK1hzJmuUp+AnqnT2itcMKh6PFzZ55HbZ6lxLjLWHTJKU9PyA1qmcb7cuLSoMtf7laxvlTpPnVWGN705lklXM/QVL3wJkCBVlH7Mz0dYbihcCloeUQbKmQsdCPs+lqG7u+vqaWcSwxbX3zdvvAbjrTLBPhaZHqP1tTJJAbJEII1rsipEJrMlMKDqWdh7VEQfvEeRNFuGDzoTFYsAaUoUOuy2Ee79Dy1BzKRKVmQpEEEEHeDapf8VODNJZL+HRl++2OgkqA2iJMbVSMRxdc+AkeRrjh7zzrySpxcAyJJPnrzFTaoen2VELUokzFZVo4t2WCXAUKhCxIAGhm8ch9JrKV5YxdM0Y/Ey5I8orX5R732W4ctCHO9Ed7AynUJgjxec6V4/xBpbLrjZJ8C1JvfQxXvLjkHTevI/8RMJkxrh2cCVj1EH5g1ySWicZOTbK9h3FKdbSYhSkp06ivSW8YlKwk6ZDfzFq884Q3OIa6KKvYEj5gVemCEEleioHtUM1c0bsK/tsYYZ1TRImUHnW2XO7UVg+E3A5Heg3SUmBdJqN9ywFOZ6sYYnjDbivEm3Wl3H8LhncOpACc0yCIn0OtCEVCpuSEi6lGB5mk7H4pdHnXEMAtK8oidDO/UedYwyU2WmR86tPajC5XMqhlWLEcxsRzGtJ0q8M9PnVXN1TLY8Kk+cXTBnMAgi6Z8/710+wnJ4EpBLYFo+ISL9bD3ohKQqo04IiJNgZi9IpfbLzx30jMCg3CryEKE7pUkRproaOzRQXfRkTaUhbfoDnR/SoipS7tYmhlX6rG8WX9tJ+tHOIeAuT0reJdmI0Fh+frrXHejOANPlNQuESuNNb86VIq3uyDE2WFVxh2c2VI0IJEc6kxIkCNdqK7LYZzOhTqIQm4O/rV4RuJh8jJwl+Rzw7s28nxOJKSYgGKd4LhWCbSpWIWorjwhN/0flWsXxMqESSOVAss5jJsOtUUaR52TLKbtnTCNTACf1rSnGPd6vKn4Rr50VxbGlUNtjpaoQ0GkR9o60wgIqxtRKVUEpc6bUQybUbOaClAKEHekjKyw7GqdvLl+NNUqg0JxNvMJ3FxRs5Kh41CgCNDpWOgc6T8Dxo+D1HnuKOdXFcCjp0yNaW4lsGpn3aBcxF+dKx0gdzDXrpt7u7iuHsRE/Slz7xoNDBv+alS/FcAW+VZSlp6Fen41lI4JjxyyiqR9UhqdBVF/xU4YQGXvNs/wDsn8avylDb6Ut7U8P7/COoA8QGdI/iTf5i3rRfRGDqR41wazyfJX0qy8UlZgTlT+vrVYwYIfbjXOkR0Jg/I094lxHKqBzMmsmdfqv+D2PF2qRo41bdlSU6UYjEhVwZpDjMYpSSEmCdaXs8QW3fXnQi2Uy4FVotTz2UE0Hg8UoLSvkQQDz60rxfGEqSkp5wRUCccVHKmtWKKqzy813Ra+3jacZkeaBztiDsCDf1g1S3mVIORYg2PmDcVfsNh1JRIOZtSEKT0GhB6hQINJe1aAS2QLxam4qWhceaWN6KqTCvPepgSRY3/XOpcRhIIzCJodbCgbVOeOujdh8lS0wXFLhXolX/ABMH+lVTpOwMTqTy6VDiUfDNrwfJQj6xWsOQoDMLx8xrXNXFMaEqySX3smfbAiL9a7wuFK1QkdJrvC4NSjYQP1pVoweECEADXnXQhYufyVDS7AcNw5DY5qqB5SpvbpTZLfirt9CAJNXUUeZLI5O2LWAYk6VxisYdBWsRicxhItUmGYA8Sq4U4YaCBnVSjEYhTyoGlS8RxReVlTZI3ovA4YIFHoYHLAQmIuajw6tqn4hiPsjWgEmDQoKDM1dATQ6Tep0+Vcc0IXCWnfIz6VYu8zAGeopTx1qQFRWYR8hApmCgtwigXjXWczeh3VzpSjUDPKvFCPGizag3hQCRYU+I+VZXDetZREPrxQE1geAoVRG0z+tK5z0olHlXHcAGOJhIEIKw4j+Ugn5KkUq4kq58zV+7e8Pk4d8C7alIV/KpJj+qPevO8aqTWLN+49vwNwbOO7FRrSdiRXeYRUbroFz7c6RG1gWLYtI1FC8OxEOeZqfEYibaCggBmCgbgi1ascqVM87ysXJ8onpnZbjIuw4fC5mCCfsrI08iY9fOl7ygpaCdpBHX/uq22/t7fUURh+Ikqk67+fOrxPMmh1xwJhJ5UgdWVaCB+taF4zxEqWEA2pkFBLZ8qolROwRtnvTk2FzGooxvCNplQEwfrr8zSjB4ohK1abCi2ngGBfU3rnFDKcl0NS6JSkRemJdkwKq+FxOZYO36tTDEcSCAY1rhdsdYjEpQNb0ixnECsxSXFY5SjJNdsOTQoKHmCRuaD4zxCT3aD5mg8ZxHKmBrQWDVeTRS9nFgwWCCUzUeNxeWydTQLvEiBAoB3FHXeuUWEYskjqo71CpUa60Jh3yL3muEkqNqNHJhycWBoCTUgfdV8IAFDN5gP7VKlpxW9ChrOMc25lOZc9JFcYayRRLmB8JKidKGSbCgcjZTUSiBUjrlqHKqUcicuaGcTajNJ60LiD9KDOBEa1laC4NZXC0fSvCeMpdISVJCzpeAf79KsTDGW51rzDG8AeaT3zQ79hUKQ61dQSbgqSNY5imOF7TPLwjqEkF9CZQqdUiJEH7Uc9anGYJQ+iyduFJ/ZHDv4P8A2EV47ihe+xrs8Uxjz6S93igTlIiBHMgcq3jkGTWbP+49b/ztQa/kDedyJsPESYHIUtU0omSaNeSSbCdTUTiTpelibpICcZ2m9DrajejsT4LASo/q9DuIIIBudz+tqqmyEkjTLpmJuPpRXf3mhO4uTJ11qVKJ6kajpvWiEjzc+FptroCdUc5VyNNjiT3SutL1MmdDyNSoVYgg1oMNHLq8rQHOtJVKAKgxSpHSuUuRXUAKGKCRG9CqxBOtcPma1kMTBo0cSpWTRAdyihUCK1BJo0A6BkyamzxUUGsNdRx1mrma5g9akw7WxBnauo47ZbJ6etNMO1lTqn3oFIG6FE8wa5DE7GlGGYdQnVQrZ4ikaUt7tI1BqPIVHQ1wSbF41S7bVoCAK0UxaDXJNKMjHVVGk1pXlXKieVLQ9mlrod2pck1ysdDQYQFYvWVMpFapRdn/2Q==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xQTEhUUExQVFhUXGRgYGBcYGBoaHhwYHBodHBofGB0YHyggHBwlHBwcIjEhJSkrLi4uHB8zODMsNygtLisBCgoKDg0OGxAQGywkHyQsLCwsLCwsLCwsLCwsLCwsLCwsLCwsLCwsLCwsLCwsLCwsLCwsLCwsLCwsLCwsLCwsLP/AABEIAMABBgMBIgACEQEDEQH/xAAcAAACAgMBAQAAAAAAAAAAAAAEBQMGAAECBwj/xAA+EAABAwIEAwYDBQYGAwEAAAABAgMRACEEEjFBBVFhBhMicYGRMqGxQlLB0fAUI2JyouEHFTOCkvFDsuJT/8QAGQEAAwEBAQAAAAAAAAAAAAAAAQIDBAAF/8QAKREAAgICAgICAQMFAQAAAAAAAAECEQMhEjEEQRNRcSIyYRQjUqHhBf/aAAwDAQACEQMRAD8AIYQlpAQ3ZI0A3PMnc1JjG3WyAq06XonFJDchDJVBPiWfoBFRftz6yJSg+aZ+tKuyt66JcE+tIsoiY87cjtVs4PjHHG7mSDEk6/3pBhcKpwDMhCQSPGmxHmDtVrwzAQkJQDA+fU01iPaOkpX972rMvNSveusqvu1ndK6UbFo5CR/2Sa6zxyrRZPOthnzrrOo133WtB8862+tCE5lwEjc/q9J3+1LQMJST1Nh7CTQOobrdXBy6wYnntXnvEse+VHvHFBXIkiPIVZ19p4E5W/8Akb+UCflS7iHHW8QAFoy5bggJX75gCKaEt9HOIgcdeCEuFw5SYHiM/q1YxiHVKASpZJMCJ1ol1To+EynmAmPW1vWj8ChdlqWYCgSAdgb6VVzpboCjfSZa+BodQyEvKJXfeYGwJo8PdT86jzSJve9crdSkFRzGNkgqJ8gKhYaKxi+MP4d5SQ5mEzCtINx5elMcJ2wQqzkoPPUe4vVSxyVvurUEqFzOa3kDO9LsYwpEfFpe1gdxOhpuEX+TrfbR6mxjkrulSVD+FU0SFda8abxRBkH1FvpTvhePdVq45lESMxv0B2oOEkcnFnpPeedb7w8jVUc4+6bJCUDbc/Ognsa4r4lqPrAoWdxLm7jUp+JQHqKDd480NCVHpVUCOldkHoKVySHWOywcRKloDwScpSBcgaHadaqnEOIpkZkLMT9oDX1p9xbirjmHhCUgNxmAn4YiR7VXMPgS9GRJWtWgJ9+kdaEZQ7d2H45tUqojwnFMywEYYm+pXMdSCIingzpIKSlMTomduZqMcHew4uiB95KgoesC1H4XDLUJykjnFvc2oTmm/wDo0caS9ELJUQAMylAaR53tRzCe68Tpy7ZZk+IwJA0E0hx7xb8P7W21M5wlRWvokBsHS+4pR/mbCDMvvG3xENp8JkWTmUb8yKW3LbA0lqJZsfxAJCoVJAJjy50NhOMNLACnUoXF0rt7HQ0k4jxIKSFZEoKs3w5r+ZJJNVp185jc0VBULzdnqCDO4NpBBkR6Vled8Dx6kOKhUCNJgTI+daqMtOiido9Bx6jlkCTQOdZSLAK3o3EqOUjlpS3vDAE2HO311ruW9lorWhiwSUFKomKkGNdFs6oEClLGJgyqQBc+Qo/vBlCwZQq4P4HkelNzoSUF0S/5m998+oFZ/m733v6RQqnRzrlVd8r+gfEgsccfG49U10njbxIHhuY0oHN0FZrI5gxfcij8oPiFXGeMKeWST4RZI2jn5mlveE6SahaaK1pQCBOpOwAk/Sn+CwmZQDLbjqh90QketVWRCyg10Ll4B0Aqyi1yJEgUGp8jWrdisBjAm+FWockqSfpSpfAXCP8AQxDf8yCse6ZNdjyf5KgTj/iJm8cU3B/H35irFw3GIcRMQNFgbc49Kp/FcMWHMp3v+gdK7wGKUEuAGMwH1/uaMtnR0rPTsb2gZbiAtYI8JSBl9yaBc7VL+wykfzKn5Cqhw7jS2QRP7s3WmAqR5EaxVkYwuGxN8M+J/wDzVrf+E+IexpZviCKTO8WSCCdVCTHO4PzBoF12QdYg++1TYvBraTC9tLjflS1Cj4p0/Go8zXGKNlpKokA+go5GGCUgJCUi5P4fT50C2rfSjG8Yhzwj4068o/OmUpUJOEUzrux94+lSg8gPWuU1sUrbfZ1I6JJ3rK4mpEEwcsZp+JV8o/hSbFXU2FI3QQhp0obcJISlSYzKISNRur1ors/i2u7U42oKyw3KQYzfEqCRfUXHKvMuMPKU4ouLUtQJGZRm30HpVw7GsOrwKwhBzJdUYMpkFKSInWmp1oSWlsY4ztSUGNRVf49iDipKXVhX3FLVkPSJhB66HeKB4gDmOYFJ3BFLi4UmRTpV2Tf8ARC8xRBCgYKSIg9ae8K4LnBzK8WU5eWaLedRN4tK4DliLBepSOR+8j5p8q4d40ppzIlJBESo7g6FOxB51aPGtkZym3URe9jFZRmB3AnpYx61PguMOIAQkjLeJE3O9MsbgHcY2lTEKDeYKaKgmCoySibXOxNIXMI6ytIdbWiTbMCAfI6H0NI2mhlaYJh8QpbrpJEyTsN6yi+D8OQfEZJMk3POsrNLyIWegvAy16PVS60hWVxWZc/AnQfzHbypQ4+laErTooZgOhq743AtOznSJuMwsobWIqi8ZwRwi2katQUpVzGpnkdKZxIRmK+LYwhOUWKtfL+/51vs7xNTRIChB1Sbg9YpU85nUpWn5bUNtNOlqjm/Z6IwpDpOQ5SNiDHodp61w6hSTCgQf1pzqiscQUmxkp+f96dYTtXlhC0943vJv/tO1DgzrHZNbCjIiokYhLh8EaBUA7HSZNjVk4bhAwEuKTmcNxySPz610IOToEpqKF/DOxILinX1FKTMNpsq/wAUnb0vFW7DrZZQENpCUjYfjzPWleKx+bSxpat4mtUcaRllkchrieJGbExWM8TJsTFJy5Ws1UpE7G2KW07Z5ptwD76Qr2kVV+0HY1opLmDGRW7UylW8In4VdNPKmyXZqRp+PKg4IKm0eT4lX2ZJO8iDbmNvWonUAwSLjQjUHoa9B7TdnE4gF1oRiEiYH/lTy/nGx305V52pUkDzNBa0UbvaLTwLFuLhpSlOXsFEqOY7ib0x4vhw0QnU5ZVawM/CI+I8/Sl3ZjFfs2GexZErMpaB6an1UY9DS0PuQ66tUzkQJNysDxZfck8prNNW9FYycTjiGMIsNfw/Cs4I+pK86Ita+/P0paoSQL5yb6QEx7zNSqUBEW69KfjSoHK3ZflsFSc6QYkhSdSlQ1BjUVAFVUx2gcQQQQIjwiw0iYFp66044ZxwvqIWEpXqCkQD531qLi0VjKxpNbSuJgxIj0oZ98ISpZBISCSEiTG8DnUOD7YcPTBU1ilEHfIR0slVKo2O3Q77L9jWu9757MvIM8KEDMq4kfwi96t+LxgyyIiJEbzp71SeI9vsM4wtCFOtyk3LRIH817zpAM1RGe0ilLUZWDM94nMEkbWN0p2AMgCL1oxQoyZZSfZde0q0OEnffr/eqJjUKSbafOmSeIuOLQ2lIUtZAG0z8vWt8awamlhtcSRIKTItrV3GL0+zMpTjtdFfW+ZkaijcPiUuJyOWj4VbpPTmk7p9RyoTFsxelq3CDrUpY+JeGRT/ACWzgvEFYZLyV5wmUKISr4kgwCCJzJ60dxHt0juobSCpdoV4kgcynQ9BVf4PxJCwWndFBSSRqMw1SPO5TvqL2KnjXBV4ZIUVocEgEpBHxCUkahSSNwdbVJQje+x5Nlq7L8UYC3FFJQVAWnMkXvlT9mTeNKyqhg8RoRFwfrWUjxKyiyz+z6NLt6Sdskpcwq41TCx6G/yJopx6lHF+IhKXEgBUNrmbiVCB670qdhoohVAOlCoctR+H4cHG0rWshBJFgD4hMC5nblWO8PaCSQ7BSmcqxBJvYe3zqiodpsUlcmoy5UTTtz6Vp5VvWqUIXXsZg04h1IXo3CldURMH/cPaavmKxRUZ22HSqd/h41lYW59pxQQPJP8AcmrM8qqY41shklbOFrqNSq5Ua4UaqTJM1YVxStWNWorDQScigkgzfnHKPwrOLO5e6J+DOM06XFp8qRzVFFidpMZtPA3BBHMGa4bxgKogwSQFbSnWeVDsoQ0QhMJKiVAczvFYgKRnyiQZUnorcGNid67kwKK3/oM/bVIUTbwwoR92YJ9Kp3+IHD0tvftCBCHR4gNEu6n/AJC/mDVuWkHKTEjUHkRcfT2rXEFtLaW24kKSq4J+yoXBHkaDdbO+qKTxBcMMt7CBfQZZUZ/3XpehWaVGwSPD06/zH9aVriuLlWWYA+I+X4b+1DpdkTEJ2HPqfyqSWivs0ClOk5jGZR1P9ulQF+V9AJqNx2ocKq6z5D5GnoBKpcmmvDXIU25yUAfI/wBqTZr004K4CSDobes2+dLNaGj2XPvL1nBOzDRWp8p8PwpTsFaqI+UDzqYYW456Qat6Wks4dLdiADPVR1qHGh3OzzftOw2FEZRG4/XKJpE2WktkhJN4TlIgTuRGmu40NOe1TRCiap68LsBrHTyqsKoSSdmxjloWC0cpSZEmDI+7yplhMb36itbqlu8lwCB0CYEdR60iKgmx1/HY9aFcMwU2ULgjW3LcGrxrszzjei1vIpJxNkpJKRI5flU3D+M5oS7AOgXoCevI/Kj32ao2mZ0nFlVLsQU1Y+E8TbeQWn/hUClR5A3kcr38786R8UwZQcyRbcUuS7BzJMbis04GyMuSHPEOFuYU5FzlkltcWUkxBtaeYrKf9luNNOo7vEAKSm4zAkJOkR5ExyuOVZUnOuzuL9HpPF+JJZSTYqNkp3PXyqpHEy26SbkQTzKjt6TSzFY5bzhJJUo78hyHSnGIaS3gCZBLi0X8pkdIg0lcV+TQtlacIFQPq/RrbyqHdVVkc0RJV4o5isWvwkHUX9Khf2PK9M28GhQBkm3P8q6U1HspiwTy2ono3YxMYFr/AHH1zqpqpyaXdk0hOBbER8UX+zmNHlIuSYqkXqzJkjxk4v0RqNcxY1y9ikp60qxPG0XGdNtQDJ9YouaQii2SMYdTTy1gZm3LmIkK10PrfrRgGZEOgGZkbRNh7Ulb4uVpzIB1Iggzbe2goRl3EuHMEjKCZC1ACBofDJNKnRSTcnssKMiYyySLC5JA6TUXEccppGYptI3j3oHGqc8Ku8COiBtH8X5VBiccg+Fas8/Z1+QtXcklsCjKT+wvB8UzLAWm2xQZHqRpQyWgXC4o+LKhIRMgmSJvYE29b86r/Eu1oQVNNtgZVBJJiJ1sBy60di23FKfS2Ukfs6XHS592TAbmwVB+lJtdjtIr+OYV3hSu0LMiZ0O/M1Ji3IgVy6AFQNvw/vQ+LXJp0Cgd1VZgD8X8w+lROHWt8PV8Y6g+9P6F9k6qK4Yrx5PvwB/MCCKEXXTailSVDUKB9jSvoZHoygZmTMyDOnWnbjDgWSZyEJUDMi456/LlQXZZScQ8vMpICIIQYGZRmJi+URpvam/aHioV+7R8INzzNZptD4ouyo9oklREAkRrFKuC8NzOBRAypM30JGg8pqzFNaaQLhIJURbz2ip83VI0cVYvxuE/bMF+/A7zKpSVQJSpJItAHhMRFeZOslsid9Jr03EvON4dKHAkPKTCgNMyjKoj396rnabhwUlMCCKfDk4yoGXEpRsp6mptzFMcBj1NiHPE1pm3R+afpQKmlCx0ojvJST6x1vH41ts89x+xxiG5E2IOhG4PKqhjcMUrVAOU3/6qx8Mdyyj7ESByVGg6H5R1obEp50kpeg44UxPwh1xKzkB+HlO4rKaM8UKBYJQdyBryttWVB230XXH7LjgWwDb33pg422tplLuZCEOuBxxIMAKBKZ1uTG1ppDjOJpa0urYdasfZ5a0YNSnwClxUqQdAk2E8pNXyQTjSIY5NPkyoYvKFKCDKQohJOpSDY+ooVw067QcKDWVxoksrMJJ1SrUpP4HekyxU0jVd7IVi1TcHxIEoNouPKuFi1Q4RPiV5CjKKlGimHNLFPkj1bsljA5hUITcpUtBI0H2hPoaU9pu0Zw6kpUgqSdVDaTAtvfrQv+Gjb/euFKZYKYWomAFi6cvNUEgjkfKpu0mALq1pUkpHiQZEQTBSfekTS/TZKacpOVdgbHEUPA/GqJsqB6RMUc1hI+FCU+QH4Cqf2exZQ6tldlBd5869Dw8EV0k06AqasWLxpaOQrAnxxBPTbWk6+LuN5koEgklMpPyiPnRfaNspfbUdFIKfUGfoaHJA1pHNovjxRkrB23XVkFxU9IAA9qOhKBnOmp6QKC7/AMV9NoveueJ4sdwpJkaH0B08zpS7lIvqEdFb4u2rv1FX/kPeCOR09har65gO9C0gpDiEMZSqd85UDlBnQai3SaqIUcS/h0QnwAJlPnJmelXI8RlSsv2SU+g0quWbjFGbBh+SbK1j+HPNyVtmCfiT4h7p09YpatYOhr0Iccc/dyowkmevnVjODwmNH7xhtRA8Sx4Vp5XABv5mpR8h+0VyeNx2eIu11w8+MjmPpVh7Ydk14RWcSphR8K9Sk/dcjQ8jvVewZ/eJ8iPlWqMlKNoySjTJF6610kzrWnRepGUyQmLmwjmbCi+gJF/4CUp7heQA+DMuOtyfSmDwqBpksMAKTnKEXFrkbA9Tau+KEhZEaKUn2UYrHl1RbBts4U7XbGIyDMBJ2oNJrXfbVKzQkiNbKnF53DJ25Ch+IotYTU+K4o2i0z5Uoe44NkE+ZA/Onjjm90LPLHqxJjGxOlCuYeEzEfnTleJzG6QOXi/+azIhakpBTmE2UoCTsJMC/M1oXJdoztwfsVYVOVClqESAE9ep9qUu4kKJ5AE/r1Nd4951KVNuxnStQI1vJGo1HWleHUe7URFyBJ2gbVSvZOyLEvyq9ZXDWUE/bPSspqJ2elcM4Els5lALXMg7Dy5nqaeYDizLilYZZzKVIKIV53MQDO9AKzoN4J6SDJ0tS3EOOZswWpvmlMC/UxJrvlg1oLwTvYdxZzumi0TBcIIbzBRbSCCnMR9o3quLozFLK1FSiSo6k62sPlRXZ5CO9UpacykJzIB+HNIEqG8TpUpzSXI0YsTbUfsVt4ZxQlLbihzShRHyFOuxnZJzEuKU4FNsJgKUQUlR+6id9JO1Pl8axQP+qoAWAEj5CpWO1TyTlWrNOgVJ+eorN/UOS0bn4Uo70WgvtNNhtoBKUyEpHTX5g33g0p4liQ6kqTeb263H66VWOLO37xBIQYSUkyUHQX3TM36mevPBuJZPAdNvy/Eeo3FDE/TBm8eo8o+hT2n4P3kYlj40f6gG4GhA5jly8ql7PdqkkBDqgkjcmx9fwqxv4WP3rShJ1TIhXleq5xLgrOKlTcNuXzIOhP4f91sW1TPNenoZ8YxCXmYTdQVmQYMdbxuJqvtKWvwqbXPMXHqQYoL9mxuGgAqSkWGYZkx0KdvWpkcdcg54Ur+AkD1EH60Hj+h4ZaJcLiB3hQLGYhRNDdqY/dtJMqJlQGw2mocFgMS6StsKSpRP2Yj1NP8Ah3BWsIO8dPeO6xrfqd/KjxUHyY7yvIuEV2b4MwjBtB1wS45ASnfKdVGdLamulAocIIjNqOouKhx2JcV+9CoWnTSI3EGoWgrVSlK0UnMZ1nTzuD1FZ8slPZ6PiYZYtS9jHCuabSr8qv8A2YeGVUCCfiJPtFebtGAkjY/iaZcNxCQvvFjNl+Ec1bTOw1rO9GjLj5qi1dpeOFuWkAKKh4gRIjkQbH1rzPE4FQxKUNoUc8lCUiTpdIjkflVmwuL8anFeJSuYtFNcHxFaZLaWgTInICYOwmjDI4OyeTxoyx8Ut/ZU3Oyj5bW4C0oojM2leZd9BYZZ6TNDcEwhU+ykA5u8TIIg2VJkbb1cscqIatIOZyABK+VoEJFvOaYNsNoLeLWlAIlIvClGIk8/b1p4eS3+4zZvDUVce2NcdiG2UF1cBKSnXnIyz0zRVWbeKupJ8ySeUa067TsftOGCEEALWjMpVsqQSSTPkKn4E1hcIkpwrb61mJX3bizpHgKgEJB6RWjJFT2efjk4WmtibF4UtJ/fHu98n2/baky30qs20ojmSf0KumMCFHxYVxS5kLecbbHlCCtX9NIuJ4J4jwv4TDATNnFk8gM6gT/xTTQUYizlKXZX8Vw+EZjKSdACDSpbF7k/KpMQw6kkd8lXVKLHyvUPdrGi/wCg/nWhEmhhhcOMsG9A8Twc/ZPmYqInEDRQI5FK/wAFihnMJiFn/TCz07z8VGuYEhLx1stuZSZlKVA9CPzkUrSJ8MwJnn7V6Bjeymdpo4gFlSQUeA5oMzDgUZ6iOtVfi3Al4YFaXErSbTBBv0/vSJpoowHDKQ2eZjTl51qoUiLA31JA/OsrqFs9oThsqgTdWo6dfOg+02DjK+n4XDCx91wXPooX85pw4o3VlKkoTKyBOUSQJpDxbiPeJCEiE5sxnmAQLeprHHs3y2hI4mm/YvhnevKWqQhpMmNyrQfU+lLHRV87PYXuWmkWBX4ln+I/kIHpRySqNfYccd39A+NyDQW+p2pHxpod0oj4gQZG19qvOI4R3ZLgOdEaQJEm560DjOzqXkKLSoUR8JuFT9Kn8bNMPJgmUhp3MkzuLj60rcUQSNxTzHcDcZQk5TnHxJNJOIqBg6KUCCOVt+VGMdmh5IyVpjnDpT+y94vLK1EqixISYEkaXFLeGr8aXVKlmZWEglYA0BA9pnSla+LAtBARBiD57286DZfVl8KykmxAtI6kajzralS2eJKPKT4lnVx5DSvDiTlOiFoUVJGt8oO2mtxcibL2O27hUAWUwZvYmOojWOtI8IwkvHvDqJEnXTemmP7lCLZM0eEIEKCtoi/4U1RJ8ZFgd4q4Zzq8JFgLX9NRS9bhWZNgNBSxLKlJT4iFpACt7wCRfSj8Mgk8hWTI/R63i4eOydB0/X6tXCT+7VzQr5K/+gD6mtqtWtEqP3ikD0ufwqSNsvRzhsR+7ECdR860jEyZnwpn5W+ZoBD+UuJ6kitIcGSAdSAT5Gi4HLIkWPCYoEeVqNQ+JEWMz7XqvYTEAAiJimqOKN4cpWpPeOQYTsCedJ8TbpC5M8IRtl47O9nsw714gA3hX1M2q04fhuGTBSgLOyyZ9j+VePjtnjlkFJy8ht7b1Lg+KYltK1hzJmuUp+AnqnT2itcMKh6PFzZ55HbZ6lxLjLWHTJKU9PyA1qmcb7cuLSoMtf7laxvlTpPnVWGN705lklXM/QVL3wJkCBVlH7Mz0dYbihcCloeUQbKmQsdCPs+lqG7u+vqaWcSwxbX3zdvvAbjrTLBPhaZHqP1tTJJAbJEII1rsipEJrMlMKDqWdh7VEQfvEeRNFuGDzoTFYsAaUoUOuy2Ee79Dy1BzKRKVmQpEEEEHeDapf8VODNJZL+HRl++2OgkqA2iJMbVSMRxdc+AkeRrjh7zzrySpxcAyJJPnrzFTaoen2VELUokzFZVo4t2WCXAUKhCxIAGhm8ch9JrKV5YxdM0Y/Ey5I8orX5R732W4ctCHO9Ed7AynUJgjxec6V4/xBpbLrjZJ8C1JvfQxXvLjkHTevI/8RMJkxrh2cCVj1EH5g1ySWicZOTbK9h3FKdbSYhSkp06ivSW8YlKwk6ZDfzFq884Q3OIa6KKvYEj5gVemCEEleioHtUM1c0bsK/tsYYZ1TRImUHnW2XO7UVg+E3A5Heg3SUmBdJqN9ywFOZ6sYYnjDbivEm3Wl3H8LhncOpACc0yCIn0OtCEVCpuSEi6lGB5mk7H4pdHnXEMAtK8oidDO/UedYwyU2WmR86tPajC5XMqhlWLEcxsRzGtJ0q8M9PnVXN1TLY8Kk+cXTBnMAgi6Z8/710+wnJ4EpBLYFo+ISL9bD3ohKQqo04IiJNgZi9IpfbLzx30jMCg3CryEKE7pUkRproaOzRQXfRkTaUhbfoDnR/SoipS7tYmhlX6rG8WX9tJ+tHOIeAuT0reJdmI0Fh+frrXHejOANPlNQuESuNNb86VIq3uyDE2WFVxh2c2VI0IJEc6kxIkCNdqK7LYZzOhTqIQm4O/rV4RuJh8jJwl+Rzw7s28nxOJKSYgGKd4LhWCbSpWIWorjwhN/0flWsXxMqESSOVAss5jJsOtUUaR52TLKbtnTCNTACf1rSnGPd6vKn4Rr50VxbGlUNtjpaoQ0GkR9o60wgIqxtRKVUEpc6bUQybUbOaClAKEHekjKyw7GqdvLl+NNUqg0JxNvMJ3FxRs5Kh41CgCNDpWOgc6T8Dxo+D1HnuKOdXFcCjp0yNaW4lsGpn3aBcxF+dKx0gdzDXrpt7u7iuHsRE/Slz7xoNDBv+alS/FcAW+VZSlp6Fen41lI4JjxyyiqR9UhqdBVF/xU4YQGXvNs/wDsn8avylDb6Ut7U8P7/COoA8QGdI/iTf5i3rRfRGDqR41wazyfJX0qy8UlZgTlT+vrVYwYIfbjXOkR0Jg/I094lxHKqBzMmsmdfqv+D2PF2qRo41bdlSU6UYjEhVwZpDjMYpSSEmCdaXs8QW3fXnQi2Uy4FVotTz2UE0Hg8UoLSvkQQDz60rxfGEqSkp5wRUCccVHKmtWKKqzy813Ra+3jacZkeaBztiDsCDf1g1S3mVIORYg2PmDcVfsNh1JRIOZtSEKT0GhB6hQINJe1aAS2QLxam4qWhceaWN6KqTCvPepgSRY3/XOpcRhIIzCJodbCgbVOeOujdh8lS0wXFLhXolX/ABMH+lVTpOwMTqTy6VDiUfDNrwfJQj6xWsOQoDMLx8xrXNXFMaEqySX3smfbAiL9a7wuFK1QkdJrvC4NSjYQP1pVoweECEADXnXQhYufyVDS7AcNw5DY5qqB5SpvbpTZLfirt9CAJNXUUeZLI5O2LWAYk6VxisYdBWsRicxhItUmGYA8Sq4U4YaCBnVSjEYhTyoGlS8RxReVlTZI3ovA4YIFHoYHLAQmIuajw6tqn4hiPsjWgEmDQoKDM1dATQ6Tep0+Vcc0IXCWnfIz6VYu8zAGeopTx1qQFRWYR8hApmCgtwigXjXWczeh3VzpSjUDPKvFCPGizag3hQCRYU+I+VZXDetZREPrxQE1geAoVRG0z+tK5z0olHlXHcAGOJhIEIKw4j+Ugn5KkUq4kq58zV+7e8Pk4d8C7alIV/KpJj+qPevO8aqTWLN+49vwNwbOO7FRrSdiRXeYRUbroFz7c6RG1gWLYtI1FC8OxEOeZqfEYibaCggBmCgbgi1ascqVM87ysXJ8onpnZbjIuw4fC5mCCfsrI08iY9fOl7ygpaCdpBHX/uq22/t7fUURh+Ikqk67+fOrxPMmh1xwJhJ5UgdWVaCB+taF4zxEqWEA2pkFBLZ8qolROwRtnvTk2FzGooxvCNplQEwfrr8zSjB4ohK1abCi2ngGBfU3rnFDKcl0NS6JSkRemJdkwKq+FxOZYO36tTDEcSCAY1rhdsdYjEpQNb0ixnECsxSXFY5SjJNdsOTQoKHmCRuaD4zxCT3aD5mg8ZxHKmBrQWDVeTRS9nFgwWCCUzUeNxeWydTQLvEiBAoB3FHXeuUWEYskjqo71CpUa60Jh3yL3muEkqNqNHJhycWBoCTUgfdV8IAFDN5gP7VKlpxW9ChrOMc25lOZc9JFcYayRRLmB8JKidKGSbCgcjZTUSiBUjrlqHKqUcicuaGcTajNJ60LiD9KDOBEa1laC4NZXC0fSvCeMpdISVJCzpeAf79KsTDGW51rzDG8AeaT3zQ79hUKQ61dQSbgqSNY5imOF7TPLwjqEkF9CZQqdUiJEH7Uc9anGYJQ+iyduFJ/ZHDv4P8A2EV47ihe+xrs8Uxjz6S93igTlIiBHMgcq3jkGTWbP+49b/ztQa/kDedyJsPESYHIUtU0omSaNeSSbCdTUTiTpelibpICcZ2m9DrajejsT4LASo/q9DuIIIBudz+tqqmyEkjTLpmJuPpRXf3mhO4uTJ11qVKJ6kajpvWiEjzc+FptroCdUc5VyNNjiT3SutL1MmdDyNSoVYgg1oMNHLq8rQHOtJVKAKgxSpHSuUuRXUAKGKCRG9CqxBOtcPma1kMTBo0cSpWTRAdyihUCK1BJo0A6BkyamzxUUGsNdRx1mrma5g9akw7WxBnauo47ZbJ6etNMO1lTqn3oFIG6FE8wa5DE7GlGGYdQnVQrZ4ikaUt7tI1BqPIVHQ1wSbF41S7bVoCAK0UxaDXJNKMjHVVGk1pXlXKieVLQ9mlrod2pck1ysdDQYQFYvWVMpFapRdn/2Q==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data:image/jpeg;base64,/9j/4AAQSkZJRgABAQAAAQABAAD/2wCEAAkGBxQTEhUUExQVFhUXGRgYGBcYGBoaHhwYHBodHBofGB0YHyggHBwlHBwcIjEhJSkrLi4uHB8zODMsNygtLisBCgoKDg0OGxAQGywkHyQsLCwsLCwsLCwsLCwsLCwsLCwsLCwsLCwsLCwsLCwsLCwsLCwsLCwsLCwsLCwsLCwsLP/AABEIAMABBgMBIgACEQEDEQH/xAAcAAACAgMBAQAAAAAAAAAAAAAEBQMGAAECBwj/xAA+EAABAwIEAwYDBQYGAwEAAAABAgMRACEEEjFBBVFhBhMicYGRMqGxQlLB0fAUI2JyouEHFTOCkvFDsuJT/8QAGQEAAwEBAQAAAAAAAAAAAAAAAQIDBAAF/8QAKREAAgICAgICAQMFAQAAAAAAAAECEQMhEjEEQRNRcSIyYRQjUqHhBf/aAAwDAQACEQMRAD8AIYQlpAQ3ZI0A3PMnc1JjG3WyAq06XonFJDchDJVBPiWfoBFRftz6yJSg+aZ+tKuyt66JcE+tIsoiY87cjtVs4PjHHG7mSDEk6/3pBhcKpwDMhCQSPGmxHmDtVrwzAQkJQDA+fU01iPaOkpX972rMvNSveusqvu1ndK6UbFo5CR/2Sa6zxyrRZPOthnzrrOo133WtB8862+tCE5lwEjc/q9J3+1LQMJST1Nh7CTQOobrdXBy6wYnntXnvEse+VHvHFBXIkiPIVZ19p4E5W/8Akb+UCflS7iHHW8QAFoy5bggJX75gCKaEt9HOIgcdeCEuFw5SYHiM/q1YxiHVKASpZJMCJ1ol1To+EynmAmPW1vWj8ChdlqWYCgSAdgb6VVzpboCjfSZa+BodQyEvKJXfeYGwJo8PdT86jzSJve9crdSkFRzGNkgqJ8gKhYaKxi+MP4d5SQ5mEzCtINx5elMcJ2wQqzkoPPUe4vVSxyVvurUEqFzOa3kDO9LsYwpEfFpe1gdxOhpuEX+TrfbR6mxjkrulSVD+FU0SFda8abxRBkH1FvpTvhePdVq45lESMxv0B2oOEkcnFnpPeedb7w8jVUc4+6bJCUDbc/Ognsa4r4lqPrAoWdxLm7jUp+JQHqKDd480NCVHpVUCOldkHoKVySHWOywcRKloDwScpSBcgaHadaqnEOIpkZkLMT9oDX1p9xbirjmHhCUgNxmAn4YiR7VXMPgS9GRJWtWgJ9+kdaEZQ7d2H45tUqojwnFMywEYYm+pXMdSCIingzpIKSlMTomduZqMcHew4uiB95KgoesC1H4XDLUJykjnFvc2oTmm/wDo0caS9ELJUQAMylAaR53tRzCe68Tpy7ZZk+IwJA0E0hx7xb8P7W21M5wlRWvokBsHS+4pR/mbCDMvvG3xENp8JkWTmUb8yKW3LbA0lqJZsfxAJCoVJAJjy50NhOMNLACnUoXF0rt7HQ0k4jxIKSFZEoKs3w5r+ZJJNVp185jc0VBULzdnqCDO4NpBBkR6Vled8Dx6kOKhUCNJgTI+daqMtOiido9Bx6jlkCTQOdZSLAK3o3EqOUjlpS3vDAE2HO311ruW9lorWhiwSUFKomKkGNdFs6oEClLGJgyqQBc+Qo/vBlCwZQq4P4HkelNzoSUF0S/5m998+oFZ/m733v6RQqnRzrlVd8r+gfEgsccfG49U10njbxIHhuY0oHN0FZrI5gxfcij8oPiFXGeMKeWST4RZI2jn5mlveE6SahaaK1pQCBOpOwAk/Sn+CwmZQDLbjqh90QketVWRCyg10Ll4B0Aqyi1yJEgUGp8jWrdisBjAm+FWockqSfpSpfAXCP8AQxDf8yCse6ZNdjyf5KgTj/iJm8cU3B/H35irFw3GIcRMQNFgbc49Kp/FcMWHMp3v+gdK7wGKUEuAGMwH1/uaMtnR0rPTsb2gZbiAtYI8JSBl9yaBc7VL+wykfzKn5Cqhw7jS2QRP7s3WmAqR5EaxVkYwuGxN8M+J/wDzVrf+E+IexpZviCKTO8WSCCdVCTHO4PzBoF12QdYg++1TYvBraTC9tLjflS1Cj4p0/Go8zXGKNlpKokA+go5GGCUgJCUi5P4fT50C2rfSjG8Yhzwj4068o/OmUpUJOEUzrux94+lSg8gPWuU1sUrbfZ1I6JJ3rK4mpEEwcsZp+JV8o/hSbFXU2FI3QQhp0obcJISlSYzKISNRur1ors/i2u7U42oKyw3KQYzfEqCRfUXHKvMuMPKU4ouLUtQJGZRm30HpVw7GsOrwKwhBzJdUYMpkFKSInWmp1oSWlsY4ztSUGNRVf49iDipKXVhX3FLVkPSJhB66HeKB4gDmOYFJ3BFLi4UmRTpV2Tf8ARC8xRBCgYKSIg9ae8K4LnBzK8WU5eWaLedRN4tK4DliLBepSOR+8j5p8q4d40ppzIlJBESo7g6FOxB51aPGtkZym3URe9jFZRmB3AnpYx61PguMOIAQkjLeJE3O9MsbgHcY2lTEKDeYKaKgmCoySibXOxNIXMI6ytIdbWiTbMCAfI6H0NI2mhlaYJh8QpbrpJEyTsN6yi+D8OQfEZJMk3POsrNLyIWegvAy16PVS60hWVxWZc/AnQfzHbypQ4+laErTooZgOhq743AtOznSJuMwsobWIqi8ZwRwi2katQUpVzGpnkdKZxIRmK+LYwhOUWKtfL+/51vs7xNTRIChB1Sbg9YpU85nUpWn5bUNtNOlqjm/Z6IwpDpOQ5SNiDHodp61w6hSTCgQf1pzqiscQUmxkp+f96dYTtXlhC0943vJv/tO1DgzrHZNbCjIiokYhLh8EaBUA7HSZNjVk4bhAwEuKTmcNxySPz610IOToEpqKF/DOxILinX1FKTMNpsq/wAUnb0vFW7DrZZQENpCUjYfjzPWleKx+bSxpat4mtUcaRllkchrieJGbExWM8TJsTFJy5Ws1UpE7G2KW07Z5ptwD76Qr2kVV+0HY1opLmDGRW7UylW8In4VdNPKmyXZqRp+PKg4IKm0eT4lX2ZJO8iDbmNvWonUAwSLjQjUHoa9B7TdnE4gF1oRiEiYH/lTy/nGx305V52pUkDzNBa0UbvaLTwLFuLhpSlOXsFEqOY7ib0x4vhw0QnU5ZVawM/CI+I8/Sl3ZjFfs2GexZErMpaB6an1UY9DS0PuQ66tUzkQJNysDxZfck8prNNW9FYycTjiGMIsNfw/Cs4I+pK86Ita+/P0paoSQL5yb6QEx7zNSqUBEW69KfjSoHK3ZflsFSc6QYkhSdSlQ1BjUVAFVUx2gcQQQQIjwiw0iYFp66044ZxwvqIWEpXqCkQD531qLi0VjKxpNbSuJgxIj0oZ98ISpZBISCSEiTG8DnUOD7YcPTBU1ilEHfIR0slVKo2O3Q77L9jWu9757MvIM8KEDMq4kfwi96t+LxgyyIiJEbzp71SeI9vsM4wtCFOtyk3LRIH817zpAM1RGe0ilLUZWDM94nMEkbWN0p2AMgCL1oxQoyZZSfZde0q0OEnffr/eqJjUKSbafOmSeIuOLQ2lIUtZAG0z8vWt8awamlhtcSRIKTItrV3GL0+zMpTjtdFfW+ZkaijcPiUuJyOWj4VbpPTmk7p9RyoTFsxelq3CDrUpY+JeGRT/ACWzgvEFYZLyV5wmUKISr4kgwCCJzJ60dxHt0juobSCpdoV4kgcynQ9BVf4PxJCwWndFBSSRqMw1SPO5TvqL2KnjXBV4ZIUVocEgEpBHxCUkahSSNwdbVJQje+x5Nlq7L8UYC3FFJQVAWnMkXvlT9mTeNKyqhg8RoRFwfrWUjxKyiyz+z6NLt6Sdskpcwq41TCx6G/yJopx6lHF+IhKXEgBUNrmbiVCB670qdhoohVAOlCoctR+H4cHG0rWshBJFgD4hMC5nblWO8PaCSQ7BSmcqxBJvYe3zqiodpsUlcmoy5UTTtz6Vp5VvWqUIXXsZg04h1IXo3CldURMH/cPaavmKxRUZ22HSqd/h41lYW59pxQQPJP8AcmrM8qqY41shklbOFrqNSq5Ua4UaqTJM1YVxStWNWorDQScigkgzfnHKPwrOLO5e6J+DOM06XFp8qRzVFFidpMZtPA3BBHMGa4bxgKogwSQFbSnWeVDsoQ0QhMJKiVAczvFYgKRnyiQZUnorcGNid67kwKK3/oM/bVIUTbwwoR92YJ9Kp3+IHD0tvftCBCHR4gNEu6n/AJC/mDVuWkHKTEjUHkRcfT2rXEFtLaW24kKSq4J+yoXBHkaDdbO+qKTxBcMMt7CBfQZZUZ/3XpehWaVGwSPD06/zH9aVriuLlWWYA+I+X4b+1DpdkTEJ2HPqfyqSWivs0ClOk5jGZR1P9ulQF+V9AJqNx2ocKq6z5D5GnoBKpcmmvDXIU25yUAfI/wBqTZr004K4CSDobes2+dLNaGj2XPvL1nBOzDRWp8p8PwpTsFaqI+UDzqYYW456Qat6Wks4dLdiADPVR1qHGh3OzzftOw2FEZRG4/XKJpE2WktkhJN4TlIgTuRGmu40NOe1TRCiap68LsBrHTyqsKoSSdmxjloWC0cpSZEmDI+7yplhMb36itbqlu8lwCB0CYEdR60iKgmx1/HY9aFcMwU2ULgjW3LcGrxrszzjei1vIpJxNkpJKRI5flU3D+M5oS7AOgXoCevI/Kj32ao2mZ0nFlVLsQU1Y+E8TbeQWn/hUClR5A3kcr38786R8UwZQcyRbcUuS7BzJMbis04GyMuSHPEOFuYU5FzlkltcWUkxBtaeYrKf9luNNOo7vEAKSm4zAkJOkR5ExyuOVZUnOuzuL9HpPF+JJZSTYqNkp3PXyqpHEy26SbkQTzKjt6TSzFY5bzhJJUo78hyHSnGIaS3gCZBLi0X8pkdIg0lcV+TQtlacIFQPq/RrbyqHdVVkc0RJV4o5isWvwkHUX9Khf2PK9M28GhQBkm3P8q6U1HspiwTy2ono3YxMYFr/AHH1zqpqpyaXdk0hOBbER8UX+zmNHlIuSYqkXqzJkjxk4v0RqNcxY1y9ikp60qxPG0XGdNtQDJ9YouaQii2SMYdTTy1gZm3LmIkK10PrfrRgGZEOgGZkbRNh7Ulb4uVpzIB1Iggzbe2goRl3EuHMEjKCZC1ACBofDJNKnRSTcnssKMiYyySLC5JA6TUXEccppGYptI3j3oHGqc8Ku8COiBtH8X5VBiccg+Fas8/Z1+QtXcklsCjKT+wvB8UzLAWm2xQZHqRpQyWgXC4o+LKhIRMgmSJvYE29b86r/Eu1oQVNNtgZVBJJiJ1sBy60di23FKfS2Ukfs6XHS592TAbmwVB+lJtdjtIr+OYV3hSu0LMiZ0O/M1Ji3IgVy6AFQNvw/vQ+LXJp0Cgd1VZgD8X8w+lROHWt8PV8Y6g+9P6F9k6qK4Yrx5PvwB/MCCKEXXTailSVDUKB9jSvoZHoygZmTMyDOnWnbjDgWSZyEJUDMi456/LlQXZZScQ8vMpICIIQYGZRmJi+URpvam/aHioV+7R8INzzNZptD4ouyo9oklREAkRrFKuC8NzOBRAypM30JGg8pqzFNaaQLhIJURbz2ip83VI0cVYvxuE/bMF+/A7zKpSVQJSpJItAHhMRFeZOslsid9Jr03EvON4dKHAkPKTCgNMyjKoj396rnabhwUlMCCKfDk4yoGXEpRsp6mptzFMcBj1NiHPE1pm3R+afpQKmlCx0ojvJST6x1vH41ts89x+xxiG5E2IOhG4PKqhjcMUrVAOU3/6qx8Mdyyj7ESByVGg6H5R1obEp50kpeg44UxPwh1xKzkB+HlO4rKaM8UKBYJQdyBryttWVB230XXH7LjgWwDb33pg422tplLuZCEOuBxxIMAKBKZ1uTG1ppDjOJpa0urYdasfZ5a0YNSnwClxUqQdAk2E8pNXyQTjSIY5NPkyoYvKFKCDKQohJOpSDY+ooVw067QcKDWVxoksrMJJ1SrUpP4HekyxU0jVd7IVi1TcHxIEoNouPKuFi1Q4RPiV5CjKKlGimHNLFPkj1bsljA5hUITcpUtBI0H2hPoaU9pu0Zw6kpUgqSdVDaTAtvfrQv+Gjb/euFKZYKYWomAFi6cvNUEgjkfKpu0mALq1pUkpHiQZEQTBSfekTS/TZKacpOVdgbHEUPA/GqJsqB6RMUc1hI+FCU+QH4Cqf2exZQ6tldlBd5869Dw8EV0k06AqasWLxpaOQrAnxxBPTbWk6+LuN5koEgklMpPyiPnRfaNspfbUdFIKfUGfoaHJA1pHNovjxRkrB23XVkFxU9IAA9qOhKBnOmp6QKC7/AMV9NoveueJ4sdwpJkaH0B08zpS7lIvqEdFb4u2rv1FX/kPeCOR09har65gO9C0gpDiEMZSqd85UDlBnQai3SaqIUcS/h0QnwAJlPnJmelXI8RlSsv2SU+g0quWbjFGbBh+SbK1j+HPNyVtmCfiT4h7p09YpatYOhr0Iccc/dyowkmevnVjODwmNH7xhtRA8Sx4Vp5XABv5mpR8h+0VyeNx2eIu11w8+MjmPpVh7Ydk14RWcSphR8K9Sk/dcjQ8jvVewZ/eJ8iPlWqMlKNoySjTJF6610kzrWnRepGUyQmLmwjmbCi+gJF/4CUp7heQA+DMuOtyfSmDwqBpksMAKTnKEXFrkbA9Tau+KEhZEaKUn2UYrHl1RbBts4U7XbGIyDMBJ2oNJrXfbVKzQkiNbKnF53DJ25Ch+IotYTU+K4o2i0z5Uoe44NkE+ZA/Onjjm90LPLHqxJjGxOlCuYeEzEfnTleJzG6QOXi/+azIhakpBTmE2UoCTsJMC/M1oXJdoztwfsVYVOVClqESAE9ep9qUu4kKJ5AE/r1Nd4951KVNuxnStQI1vJGo1HWleHUe7URFyBJ2gbVSvZOyLEvyq9ZXDWUE/bPSspqJ2elcM4Els5lALXMg7Dy5nqaeYDizLilYZZzKVIKIV53MQDO9AKzoN4J6SDJ0tS3EOOZswWpvmlMC/UxJrvlg1oLwTvYdxZzumi0TBcIIbzBRbSCCnMR9o3quLozFLK1FSiSo6k62sPlRXZ5CO9UpacykJzIB+HNIEqG8TpUpzSXI0YsTbUfsVt4ZxQlLbihzShRHyFOuxnZJzEuKU4FNsJgKUQUlR+6id9JO1Pl8axQP+qoAWAEj5CpWO1TyTlWrNOgVJ+eorN/UOS0bn4Uo70WgvtNNhtoBKUyEpHTX5g33g0p4liQ6kqTeb263H66VWOLO37xBIQYSUkyUHQX3TM36mevPBuJZPAdNvy/Eeo3FDE/TBm8eo8o+hT2n4P3kYlj40f6gG4GhA5jly8ql7PdqkkBDqgkjcmx9fwqxv4WP3rShJ1TIhXleq5xLgrOKlTcNuXzIOhP4f91sW1TPNenoZ8YxCXmYTdQVmQYMdbxuJqvtKWvwqbXPMXHqQYoL9mxuGgAqSkWGYZkx0KdvWpkcdcg54Ur+AkD1EH60Hj+h4ZaJcLiB3hQLGYhRNDdqY/dtJMqJlQGw2mocFgMS6StsKSpRP2Yj1NP8Ah3BWsIO8dPeO6xrfqd/KjxUHyY7yvIuEV2b4MwjBtB1wS45ASnfKdVGdLamulAocIIjNqOouKhx2JcV+9CoWnTSI3EGoWgrVSlK0UnMZ1nTzuD1FZ8slPZ6PiYZYtS9jHCuabSr8qv8A2YeGVUCCfiJPtFebtGAkjY/iaZcNxCQvvFjNl+Ec1bTOw1rO9GjLj5qi1dpeOFuWkAKKh4gRIjkQbH1rzPE4FQxKUNoUc8lCUiTpdIjkflVmwuL8anFeJSuYtFNcHxFaZLaWgTInICYOwmjDI4OyeTxoyx8Ut/ZU3Oyj5bW4C0oojM2leZd9BYZZ6TNDcEwhU+ykA5u8TIIg2VJkbb1cscqIatIOZyABK+VoEJFvOaYNsNoLeLWlAIlIvClGIk8/b1p4eS3+4zZvDUVce2NcdiG2UF1cBKSnXnIyz0zRVWbeKupJ8ySeUa067TsftOGCEEALWjMpVsqQSSTPkKn4E1hcIkpwrb61mJX3bizpHgKgEJB6RWjJFT2efjk4WmtibF4UtJ/fHu98n2/baky30qs20ojmSf0KumMCFHxYVxS5kLecbbHlCCtX9NIuJ4J4jwv4TDATNnFk8gM6gT/xTTQUYizlKXZX8Vw+EZjKSdACDSpbF7k/KpMQw6kkd8lXVKLHyvUPdrGi/wCg/nWhEmhhhcOMsG9A8Twc/ZPmYqInEDRQI5FK/wAFihnMJiFn/TCz07z8VGuYEhLx1stuZSZlKVA9CPzkUrSJ8MwJnn7V6Bjeymdpo4gFlSQUeA5oMzDgUZ6iOtVfi3Al4YFaXErSbTBBv0/vSJpoowHDKQ2eZjTl51qoUiLA31JA/OsrqFs9oThsqgTdWo6dfOg+02DjK+n4XDCx91wXPooX85pw4o3VlKkoTKyBOUSQJpDxbiPeJCEiE5sxnmAQLeprHHs3y2hI4mm/YvhnevKWqQhpMmNyrQfU+lLHRV87PYXuWmkWBX4ln+I/kIHpRySqNfYccd39A+NyDQW+p2pHxpod0oj4gQZG19qvOI4R3ZLgOdEaQJEm560DjOzqXkKLSoUR8JuFT9Kn8bNMPJgmUhp3MkzuLj60rcUQSNxTzHcDcZQk5TnHxJNJOIqBg6KUCCOVt+VGMdmh5IyVpjnDpT+y94vLK1EqixISYEkaXFLeGr8aXVKlmZWEglYA0BA9pnSla+LAtBARBiD57286DZfVl8KykmxAtI6kajzralS2eJKPKT4lnVx5DSvDiTlOiFoUVJGt8oO2mtxcibL2O27hUAWUwZvYmOojWOtI8IwkvHvDqJEnXTemmP7lCLZM0eEIEKCtoi/4U1RJ8ZFgd4q4Zzq8JFgLX9NRS9bhWZNgNBSxLKlJT4iFpACt7wCRfSj8Mgk8hWTI/R63i4eOydB0/X6tXCT+7VzQr5K/+gD6mtqtWtEqP3ikD0ufwqSNsvRzhsR+7ECdR860jEyZnwpn5W+ZoBD+UuJ6kitIcGSAdSAT5Gi4HLIkWPCYoEeVqNQ+JEWMz7XqvYTEAAiJimqOKN4cpWpPeOQYTsCedJ8TbpC5M8IRtl47O9nsw714gA3hX1M2q04fhuGTBSgLOyyZ9j+VePjtnjlkFJy8ht7b1Lg+KYltK1hzJmuUp+AnqnT2itcMKh6PFzZ55HbZ6lxLjLWHTJKU9PyA1qmcb7cuLSoMtf7laxvlTpPnVWGN705lklXM/QVL3wJkCBVlH7Mz0dYbihcCloeUQbKmQsdCPs+lqG7u+vqaWcSwxbX3zdvvAbjrTLBPhaZHqP1tTJJAbJEII1rsipEJrMlMKDqWdh7VEQfvEeRNFuGDzoTFYsAaUoUOuy2Ee79Dy1BzKRKVmQpEEEEHeDapf8VODNJZL+HRl++2OgkqA2iJMbVSMRxdc+AkeRrjh7zzrySpxcAyJJPnrzFTaoen2VELUokzFZVo4t2WCXAUKhCxIAGhm8ch9JrKV5YxdM0Y/Ey5I8orX5R732W4ctCHO9Ed7AynUJgjxec6V4/xBpbLrjZJ8C1JvfQxXvLjkHTevI/8RMJkxrh2cCVj1EH5g1ySWicZOTbK9h3FKdbSYhSkp06ivSW8YlKwk6ZDfzFq884Q3OIa6KKvYEj5gVemCEEleioHtUM1c0bsK/tsYYZ1TRImUHnW2XO7UVg+E3A5Heg3SUmBdJqN9ywFOZ6sYYnjDbivEm3Wl3H8LhncOpACc0yCIn0OtCEVCpuSEi6lGB5mk7H4pdHnXEMAtK8oidDO/UedYwyU2WmR86tPajC5XMqhlWLEcxsRzGtJ0q8M9PnVXN1TLY8Kk+cXTBnMAgi6Z8/710+wnJ4EpBLYFo+ISL9bD3ohKQqo04IiJNgZi9IpfbLzx30jMCg3CryEKE7pUkRproaOzRQXfRkTaUhbfoDnR/SoipS7tYmhlX6rG8WX9tJ+tHOIeAuT0reJdmI0Fh+frrXHejOANPlNQuESuNNb86VIq3uyDE2WFVxh2c2VI0IJEc6kxIkCNdqK7LYZzOhTqIQm4O/rV4RuJh8jJwl+Rzw7s28nxOJKSYgGKd4LhWCbSpWIWorjwhN/0flWsXxMqESSOVAss5jJsOtUUaR52TLKbtnTCNTACf1rSnGPd6vKn4Rr50VxbGlUNtjpaoQ0GkR9o60wgIqxtRKVUEpc6bUQybUbOaClAKEHekjKyw7GqdvLl+NNUqg0JxNvMJ3FxRs5Kh41CgCNDpWOgc6T8Dxo+D1HnuKOdXFcCjp0yNaW4lsGpn3aBcxF+dKx0gdzDXrpt7u7iuHsRE/Slz7xoNDBv+alS/FcAW+VZSlp6Fen41lI4JjxyyiqR9UhqdBVF/xU4YQGXvNs/wDsn8avylDb6Ut7U8P7/COoA8QGdI/iTf5i3rRfRGDqR41wazyfJX0qy8UlZgTlT+vrVYwYIfbjXOkR0Jg/I094lxHKqBzMmsmdfqv+D2PF2qRo41bdlSU6UYjEhVwZpDjMYpSSEmCdaXs8QW3fXnQi2Uy4FVotTz2UE0Hg8UoLSvkQQDz60rxfGEqSkp5wRUCccVHKmtWKKqzy813Ra+3jacZkeaBztiDsCDf1g1S3mVIORYg2PmDcVfsNh1JRIOZtSEKT0GhB6hQINJe1aAS2QLxam4qWhceaWN6KqTCvPepgSRY3/XOpcRhIIzCJodbCgbVOeOujdh8lS0wXFLhXolX/ABMH+lVTpOwMTqTy6VDiUfDNrwfJQj6xWsOQoDMLx8xrXNXFMaEqySX3smfbAiL9a7wuFK1QkdJrvC4NSjYQP1pVoweECEADXnXQhYufyVDS7AcNw5DY5qqB5SpvbpTZLfirt9CAJNXUUeZLI5O2LWAYk6VxisYdBWsRicxhItUmGYA8Sq4U4YaCBnVSjEYhTyoGlS8RxReVlTZI3ovA4YIFHoYHLAQmIuajw6tqn4hiPsjWgEmDQoKDM1dATQ6Tep0+Vcc0IXCWnfIz6VYu8zAGeopTx1qQFRWYR8hApmCgtwigXjXWczeh3VzpSjUDPKvFCPGizag3hQCRYU+I+VZXDetZREPrxQE1geAoVRG0z+tK5z0olHlXHcAGOJhIEIKw4j+Ugn5KkUq4kq58zV+7e8Pk4d8C7alIV/KpJj+qPevO8aqTWLN+49vwNwbOO7FRrSdiRXeYRUbroFz7c6RG1gWLYtI1FC8OxEOeZqfEYibaCggBmCgbgi1ascqVM87ysXJ8onpnZbjIuw4fC5mCCfsrI08iY9fOl7ygpaCdpBHX/uq22/t7fUURh+Ikqk67+fOrxPMmh1xwJhJ5UgdWVaCB+taF4zxEqWEA2pkFBLZ8qolROwRtnvTk2FzGooxvCNplQEwfrr8zSjB4ohK1abCi2ngGBfU3rnFDKcl0NS6JSkRemJdkwKq+FxOZYO36tTDEcSCAY1rhdsdYjEpQNb0ixnECsxSXFY5SjJNdsOTQoKHmCRuaD4zxCT3aD5mg8ZxHKmBrQWDVeTRS9nFgwWCCUzUeNxeWydTQLvEiBAoB3FHXeuUWEYskjqo71CpUa60Jh3yL3muEkqNqNHJhycWBoCTUgfdV8IAFDN5gP7VKlpxW9ChrOMc25lOZc9JFcYayRRLmB8JKidKGSbCgcjZTUSiBUjrlqHKqUcicuaGcTajNJ60LiD9KDOBEa1laC4NZXC0fSvCeMpdISVJCzpeAf79KsTDGW51rzDG8AeaT3zQ79hUKQ61dQSbgqSNY5imOF7TPLwjqEkF9CZQqdUiJEH7Uc9anGYJQ+iyduFJ/ZHDv4P8A2EV47ihe+xrs8Uxjz6S93igTlIiBHMgcq3jkGTWbP+49b/ztQa/kDedyJsPESYHIUtU0omSaNeSSbCdTUTiTpelibpICcZ2m9DrajejsT4LASo/q9DuIIIBudz+tqqmyEkjTLpmJuPpRXf3mhO4uTJ11qVKJ6kajpvWiEjzc+FptroCdUc5VyNNjiT3SutL1MmdDyNSoVYgg1oMNHLq8rQHOtJVKAKgxSpHSuUuRXUAKGKCRG9CqxBOtcPma1kMTBo0cSpWTRAdyihUCK1BJo0A6BkyamzxUUGsNdRx1mrma5g9akw7WxBnauo47ZbJ6etNMO1lTqn3oFIG6FE8wa5DE7GlGGYdQnVQrZ4ikaUt7tI1BqPIVHQ1wSbF41S7bVoCAK0UxaDXJNKMjHVVGk1pXlXKieVLQ9mlrod2pck1ysdDQYQFYvWVMpFapRdn/2Q==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://loveopium.ru/content/2011/04/50_BF1/29.jpg"/>
          <p:cNvSpPr>
            <a:spLocks noChangeAspect="1" noChangeArrowheads="1"/>
          </p:cNvSpPr>
          <p:nvPr/>
        </p:nvSpPr>
        <p:spPr bwMode="auto">
          <a:xfrm>
            <a:off x="155575" y="-1630363"/>
            <a:ext cx="4714875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0" name="Picture 16" descr="http://icdn.lenta.ru/images/0000/0161/000001612588/pic_1358662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71598"/>
            <a:ext cx="9144000" cy="5486403"/>
          </a:xfrm>
          <a:prstGeom prst="rect">
            <a:avLst/>
          </a:prstGeom>
          <a:noFill/>
        </p:spPr>
      </p:pic>
      <p:pic>
        <p:nvPicPr>
          <p:cNvPr id="26642" name="Picture 18" descr="http://www.ljplus.ru/img3/a/n/ananastasia/gagarin_2_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5" y="-47405"/>
            <a:ext cx="8316416" cy="6905405"/>
          </a:xfrm>
          <a:prstGeom prst="rect">
            <a:avLst/>
          </a:prstGeom>
          <a:noFill/>
        </p:spPr>
      </p:pic>
      <p:pic>
        <p:nvPicPr>
          <p:cNvPr id="26644" name="Picture 20" descr="http://www.federalspace.ru/media/img/site/gagarin_a_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pic>
        <p:nvPicPr>
          <p:cNvPr id="26646" name="Picture 22" descr="http://top-antropos.com/images/20/gagarin/%D0%9F%D1%80%D0%B8%D0%B7%D0%B5%D0%BC%D0%BB%D0%B5%D0%BD%D0%B8%D0%B5%20%D0%93%D0%B0%D0%B3%D0%B0%D1%80%D0%B8%D0%BD%D0%B0.%20%D0%A4%D1%80%D0%B0%D0%B3%D0%BC%D0%B5%D0%BD%D1%82%20%D0%BA%D0%B0%D1%80%D1%82%D0%B8%D0%BD%D1%8B%20%D0%93%D0%B0%D0%BC%D0%B0%D1%82%D1%8B%20%D0%B8%20%D0%95%D1%80%D0%B6%D0%B8%D0%BA%D0%BE%D0%B2%D1%81%D0%BA%D0%BE%D0%B3%D0%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5" y="95661"/>
            <a:ext cx="5076056" cy="6762339"/>
          </a:xfrm>
          <a:prstGeom prst="rect">
            <a:avLst/>
          </a:prstGeom>
          <a:noFill/>
        </p:spPr>
      </p:pic>
      <p:pic>
        <p:nvPicPr>
          <p:cNvPr id="26648" name="Picture 24" descr="http://news-day.com.ua/news-view-34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29465"/>
            <a:ext cx="6156176" cy="4628535"/>
          </a:xfrm>
          <a:prstGeom prst="rect">
            <a:avLst/>
          </a:prstGeom>
          <a:noFill/>
        </p:spPr>
      </p:pic>
      <p:pic>
        <p:nvPicPr>
          <p:cNvPr id="26650" name="Picture 26" descr="http://cdn3.img22.ria.ru/images/62406/74/6240674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0"/>
            <a:ext cx="9211580" cy="5229200"/>
          </a:xfrm>
          <a:prstGeom prst="rect">
            <a:avLst/>
          </a:prstGeom>
          <a:noFill/>
        </p:spPr>
      </p:pic>
      <p:pic>
        <p:nvPicPr>
          <p:cNvPr id="26652" name="Picture 28" descr="http://cdn5.img22.ria.ru/images/90344/26/9034426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52736"/>
            <a:ext cx="9144000" cy="5190836"/>
          </a:xfrm>
          <a:prstGeom prst="rect">
            <a:avLst/>
          </a:prstGeom>
          <a:noFill/>
        </p:spPr>
      </p:pic>
      <p:pic>
        <p:nvPicPr>
          <p:cNvPr id="26654" name="Picture 30" descr="http://news.bbcimg.co.uk/media/images/52014000/jpg/_52014173_gagarinandtheprimeminister,haroldmacmillan,july1961.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6336" y="0"/>
            <a:ext cx="5217664" cy="6858000"/>
          </a:xfrm>
          <a:prstGeom prst="rect">
            <a:avLst/>
          </a:prstGeom>
          <a:noFill/>
        </p:spPr>
      </p:pic>
      <p:pic>
        <p:nvPicPr>
          <p:cNvPr id="26656" name="Picture 32" descr="http://cdn1.img22.ria.ru/images/93113/29/93113293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764704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0"/>
            <a:ext cx="4139952" cy="6858000"/>
          </a:xfrm>
          <a:solidFill>
            <a:srgbClr val="000000">
              <a:alpha val="69804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Тим часом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Енгельського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аеропорту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вилетів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вертоліт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Мі-4,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аби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знайти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підібрати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 Першим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виявили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спусковий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апарат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але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Гагаріна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поряд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було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ситуацію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прояснили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місцеві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жителі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, вони сказали,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виїхав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вантажівці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Енгельс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Вертоліт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злетів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узяв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курс на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місто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 Дорогою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туди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нього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побачили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вантажівку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якої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махав руками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Гагарін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Його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підібрали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вертоліт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полетів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на базу в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Енгельський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аеропорт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, подавши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радіограму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«Космонавта взято на борт,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рухаюсь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аеродром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».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img.dni.ru/binaries/v2_articlepic/379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9338"/>
            <a:ext cx="5364088" cy="4527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237</TotalTime>
  <Words>702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Гагарін Юрій Олексійович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Valeria</dc:creator>
  <cp:lastModifiedBy>Valeria</cp:lastModifiedBy>
  <cp:revision>23</cp:revision>
  <dcterms:created xsi:type="dcterms:W3CDTF">2014-11-30T19:36:58Z</dcterms:created>
  <dcterms:modified xsi:type="dcterms:W3CDTF">2015-01-30T20:07:15Z</dcterms:modified>
</cp:coreProperties>
</file>