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59" r:id="rId9"/>
    <p:sldId id="265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48" autoAdjust="0"/>
    <p:restoredTop sz="94660"/>
  </p:normalViewPr>
  <p:slideViewPr>
    <p:cSldViewPr>
      <p:cViewPr varScale="1">
        <p:scale>
          <a:sx n="44" d="100"/>
          <a:sy n="44" d="100"/>
        </p:scale>
        <p:origin x="-8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60C-2661-4822-940B-5245D307BB8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84C-75E8-418F-823A-96167523F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60C-2661-4822-940B-5245D307BB8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84C-75E8-418F-823A-96167523F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60C-2661-4822-940B-5245D307BB8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84C-75E8-418F-823A-96167523F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60C-2661-4822-940B-5245D307BB8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84C-75E8-418F-823A-96167523F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60C-2661-4822-940B-5245D307BB8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84C-75E8-418F-823A-96167523F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60C-2661-4822-940B-5245D307BB8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84C-75E8-418F-823A-96167523F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60C-2661-4822-940B-5245D307BB8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84C-75E8-418F-823A-96167523F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60C-2661-4822-940B-5245D307BB8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84C-75E8-418F-823A-96167523F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60C-2661-4822-940B-5245D307BB8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84C-75E8-418F-823A-96167523F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60C-2661-4822-940B-5245D307BB8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84C-75E8-418F-823A-96167523F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60C-2661-4822-940B-5245D307BB8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084C-75E8-418F-823A-96167523F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1660C-2661-4822-940B-5245D307BB8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7084C-75E8-418F-823A-96167523F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142984"/>
            <a:ext cx="3929090" cy="1643074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r>
              <a:rPr lang="ru-RU" sz="66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785926"/>
            <a:ext cx="31432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единственная звезда Солнечной системы.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41434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эффективного наблюдения Солнца существуют специальные, так называемые солнечные телескопы, которые установлены во многих обсерваториях мира. Наблюдения Солнца имеют ту особенность, что яркость Солнца велика, а следовательно, светосила солнечных телескопов может быть небольшой.  Вращать такую конструкцию нелегко, однако этого и не требуется. Положение Солнца на небе ограничивается сравнительно узким поясом, его максимальная ширина — 46 градусов. Поэтому солнечный свет с помощью зеркал направляют в стационарно установленный телескоп, а затем проецируют на экран или рассматривают с помощью затемнённых фильтров.</a:t>
            </a:r>
            <a:endParaRPr lang="ru-RU" b="1" dirty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57166"/>
            <a:ext cx="3400424" cy="4875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000628" y="5429264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Башенный солнечный телескоп Крымской астрофизической обсерватории.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2071678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 – центральное тело Солнечной системы – представляет собой очень горячий плазменный шар. Солнце – ближайшая к Земле 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звезда.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500570"/>
            <a:ext cx="6929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центре Солнца находится солнечное ядро. Фотосфера — это видимая поверхность Солнца, которая и является основным источником излучения. Солнце окружает солнечная корона, которая имеет очень высокую температуру, однако она крайне разрежена, поэтому видима невооружённым глазом только во время полного солнечного затмения.</a:t>
            </a:r>
          </a:p>
        </p:txBody>
      </p:sp>
      <p:pic>
        <p:nvPicPr>
          <p:cNvPr id="3" name="Рисунок 2" descr="SunLayers-rus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8080FF"/>
              </a:clrFrom>
              <a:clrTo>
                <a:srgbClr val="808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285728"/>
            <a:ext cx="550072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158" y="571480"/>
            <a:ext cx="27146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Строение Солнца</a:t>
            </a:r>
            <a:endParaRPr lang="ru-RU" sz="4400" b="1" dirty="0">
              <a:ln w="10541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3857652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Times New Roman" pitchFamily="18" charset="0"/>
              <a:buChar char="☻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Фотосфера (слой, излучающий свет) образует видимую поверхность Солнца.  Температура по мере приближения к внешнему краю фотосферы уменьшается с 6600 К до 4400 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unschematic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357430"/>
            <a:ext cx="3929090" cy="385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1071546"/>
            <a:ext cx="4402153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Times New Roman" pitchFamily="18" charset="0"/>
              <a:buChar char="☻"/>
            </a:pPr>
            <a:r>
              <a:rPr lang="ru-RU" dirty="0" smtClean="0"/>
              <a:t>Хромосфера – слой толщиной около 10тыс. км, лежащий над фотосферой. Ее можно видеть в моменты полных солнечных затмений в виде окружающего Солнца кольца ярко- красного цвета. Именно благодаря наличию этого разряженного слоя газа мы наблюдаем в спектре Солнца темные линии.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4071942"/>
            <a:ext cx="3714808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Times New Roman" pitchFamily="18" charset="0"/>
              <a:buChar char="☻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хромосферой расположена простирающаяся на расстояния до 2млн. км солнечная корона. Её можно видеть только во время полной фазы солнечного затмения, когда Луна закрывает от нас диск Солнца.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714488"/>
            <a:ext cx="3786214" cy="3928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 flip="none" rotWithShape="1">
                  <a:gsLst>
                    <a:gs pos="0">
                      <a:srgbClr val="FF0000"/>
                    </a:gs>
                    <a:gs pos="7800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Солнце состоит из водорода (75 % от массы) , гелия (25 % от массы ) и других элементов с меньшей концентрацией: железа, никеля, кислорода, азота, кремния, серы, магния, углерода, неона, кальция и хрома. Это соотношение медленно меняется со временем, по мере того, как в ядре Солнца водород превращается в гелий.</a:t>
            </a:r>
            <a:endParaRPr lang="ru-RU" sz="2000" b="1" dirty="0">
              <a:ln w="1905"/>
              <a:gradFill flip="none" rotWithShape="1">
                <a:gsLst>
                  <a:gs pos="0">
                    <a:srgbClr val="FF0000"/>
                  </a:gs>
                  <a:gs pos="78000">
                    <a:srgbClr val="FFFF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357166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Химический состав Солнца</a:t>
            </a:r>
            <a:endParaRPr lang="ru-RU" sz="3200" dirty="0">
              <a:ln w="18415" cmpd="sng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502020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2071678"/>
            <a:ext cx="3357586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3000">
                      <a:srgbClr val="FFC000"/>
                    </a:gs>
                    <a:gs pos="100000">
                      <a:schemeClr val="accent6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Солнечная активность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0000"/>
                  </a:gs>
                  <a:gs pos="43000">
                    <a:srgbClr val="FFC000"/>
                  </a:gs>
                  <a:gs pos="100000">
                    <a:schemeClr val="accent6"/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0010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возникновении явлений, происходящих на Солнце, большую роль играет магнитное поле, которое сильнее земного в 6000 раз. Вещество на Солнце всюду представляет собой намагниченную плазму, смесь электронов и ядер водорода и гелия.</a:t>
            </a:r>
            <a:endParaRPr lang="ru-RU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285992"/>
            <a:ext cx="250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соответствующих местах хромосферы наблюдается увеличение яркости в линиях водорода и кальция. Такие места называются </a:t>
            </a:r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флоккулами.</a:t>
            </a:r>
            <a:endParaRPr lang="ru-RU" dirty="0">
              <a:ln w="17780" cmpd="sng">
                <a:noFill/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2285992"/>
            <a:ext cx="235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Примерно в тех же участках на Солнце в при этом также наблюдается увеличение яркости в белом ( видимом )свете –</a:t>
            </a:r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 факелы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2285992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Солнечное пятно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углубление в фотосфере, имеющее форму воронки. Магнитное поле как бы расширяет пятно изнутри.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500570"/>
            <a:ext cx="778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Самое мощное проявление солнечной активности – это </a:t>
            </a:r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вспышки.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Они происходят в сравнительно небольших областях хромосферы и короны, расположенных над группами солнечных пятен. По своей сути вспышки – это взрыв, вызванный внезапным сжатием солнечной плазмы. Сжатие происходит под давлением магнитного поля и приводит к образованию длинного плазменного жгута или ленты. Длина такого образования составляет десятки и даже сотни тысяч километров.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1681539_20296780_sol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4405322" cy="3303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tainy.net/wp-content/uploads/2010/12/1268303772_sunplume_soh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714356"/>
            <a:ext cx="289222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img.i.tyt.by/avatars/2760046/600x60012961307034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857628"/>
            <a:ext cx="2786082" cy="22288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78" name="AutoShape 6" descr="http://img1.liveinternet.ru/images/attach/c/9/105/764/105764947_000027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105764947_00002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357562"/>
            <a:ext cx="3695704" cy="2819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714356"/>
            <a:ext cx="524018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noFill/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Затмения:</a:t>
            </a:r>
          </a:p>
        </p:txBody>
      </p:sp>
      <p:pic>
        <p:nvPicPr>
          <p:cNvPr id="7" name="Рисунок 6" descr="Eclipse_anula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071942"/>
            <a:ext cx="2052644" cy="2052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1714488"/>
            <a:ext cx="29289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2800" b="1" dirty="0" smtClean="0">
                <a:ln w="17780" cmpd="sng">
                  <a:noFill/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солнечное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астрономическое явление, при котором Луна закрывает (затмевает) полностью или частично Солнце от наблюдателя на Земле. Солнечное затмение возможно только в новолуние, когда сторона Луны, обращенная к Земле, не освещена, и сама Луна не видна.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428736"/>
            <a:ext cx="32861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n w="17780" cmpd="sng">
                  <a:noFill/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лунное 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затмение, при котором Луна входит в конус тени, отбрасываемой Землёй. Во время затмения Луна не исчезает полностью, а становится тёмно-красной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noFill/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Затмения:</a:t>
            </a:r>
          </a:p>
        </p:txBody>
      </p:sp>
      <p:pic>
        <p:nvPicPr>
          <p:cNvPr id="6" name="Рисунок 5" descr="2007-03-03_-_Lunar_Eclipse_small-43im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3857628"/>
            <a:ext cx="3114691" cy="257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1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29D"/>
              </a:clrFrom>
              <a:clrTo>
                <a:srgbClr val="FFF29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571480"/>
            <a:ext cx="542928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355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19</cp:revision>
  <dcterms:created xsi:type="dcterms:W3CDTF">2014-02-06T18:04:50Z</dcterms:created>
  <dcterms:modified xsi:type="dcterms:W3CDTF">2014-06-02T15:54:41Z</dcterms:modified>
</cp:coreProperties>
</file>