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71" r:id="rId7"/>
    <p:sldId id="267" r:id="rId8"/>
    <p:sldId id="272" r:id="rId9"/>
    <p:sldId id="260" r:id="rId10"/>
    <p:sldId id="263" r:id="rId11"/>
    <p:sldId id="278" r:id="rId12"/>
    <p:sldId id="274" r:id="rId13"/>
    <p:sldId id="270" r:id="rId14"/>
    <p:sldId id="268" r:id="rId15"/>
    <p:sldId id="262" r:id="rId16"/>
    <p:sldId id="275" r:id="rId17"/>
    <p:sldId id="265" r:id="rId18"/>
    <p:sldId id="266" r:id="rId19"/>
    <p:sldId id="276" r:id="rId20"/>
    <p:sldId id="273" r:id="rId21"/>
    <p:sldId id="277" r:id="rId22"/>
    <p:sldId id="261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3797F1-A4A4-4240-AA1B-0799CEF12C5A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A9E40-D62C-4331-B4F5-2CC34B6AD3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3797F1-A4A4-4240-AA1B-0799CEF12C5A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A9E40-D62C-4331-B4F5-2CC34B6AD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3797F1-A4A4-4240-AA1B-0799CEF12C5A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A9E40-D62C-4331-B4F5-2CC34B6AD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3797F1-A4A4-4240-AA1B-0799CEF12C5A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A9E40-D62C-4331-B4F5-2CC34B6AD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3797F1-A4A4-4240-AA1B-0799CEF12C5A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A9E40-D62C-4331-B4F5-2CC34B6AD3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3797F1-A4A4-4240-AA1B-0799CEF12C5A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A9E40-D62C-4331-B4F5-2CC34B6AD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3797F1-A4A4-4240-AA1B-0799CEF12C5A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A9E40-D62C-4331-B4F5-2CC34B6AD3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3797F1-A4A4-4240-AA1B-0799CEF12C5A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A9E40-D62C-4331-B4F5-2CC34B6AD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3797F1-A4A4-4240-AA1B-0799CEF12C5A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A9E40-D62C-4331-B4F5-2CC34B6AD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3797F1-A4A4-4240-AA1B-0799CEF12C5A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6A9E40-D62C-4331-B4F5-2CC34B6AD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03797F1-A4A4-4240-AA1B-0799CEF12C5A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56A9E40-D62C-4331-B4F5-2CC34B6AD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03797F1-A4A4-4240-AA1B-0799CEF12C5A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56A9E40-D62C-4331-B4F5-2CC34B6AD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86;&#1083;&#1103;\&#1040;&#1082;&#1090;&#1080;&#1074;&#1085;&#1110;%20&#1075;&#1072;&#1083;&#1072;&#1082;&#1090;&#1080;&#1082;&#1080;.%20&#1050;&#1074;&#1072;&#1079;&#1072;&#1088;&#1080;\&#1092;&#1110;&#1083;&#1100;&#1084;&#1080;\&#1076;&#1078;&#1077;&#1090;.wm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86;&#1083;&#1103;\&#1040;&#1082;&#1090;&#1080;&#1074;&#1085;&#1110;%20&#1075;&#1072;&#1083;&#1072;&#1082;&#1090;&#1080;&#1082;&#1080;.%20&#1050;&#1074;&#1072;&#1079;&#1072;&#1088;&#1080;\&#1092;&#1110;&#1083;&#1100;&#1084;&#1080;\&#1082;&#1074;&#1072;&#1079;&#1072;&#1088;%202.wm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86;&#1083;&#1103;\&#1040;&#1082;&#1090;&#1080;&#1074;&#1085;&#1110;%20&#1075;&#1072;&#1083;&#1072;&#1082;&#1090;&#1080;&#1082;&#1080;.%20&#1050;&#1074;&#1072;&#1079;&#1072;&#1088;&#1080;\&#1092;&#1110;&#1083;&#1100;&#1084;&#1080;\&#1080;&#1079;&#1083;&#1091;&#1095;%20&#1082;&#1074;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86;&#1083;&#1103;\&#1040;&#1082;&#1090;&#1080;&#1074;&#1085;&#1110;%20&#1075;&#1072;&#1083;&#1072;&#1082;&#1090;&#1080;&#1082;&#1080;.%20&#1050;&#1074;&#1072;&#1079;&#1072;&#1088;&#1080;\&#1092;&#1110;&#1083;&#1100;&#1084;&#1080;\&#1079;&#1110;&#1090;&#1082;&#1085;&#1077;&#1085;&#1085;&#1103;%20&#1082;&#1074;.wm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86;&#1083;&#1103;\&#1040;&#1082;&#1090;&#1080;&#1074;&#1085;&#1110;%20&#1075;&#1072;&#1083;&#1072;&#1082;&#1090;&#1080;&#1082;&#1080;.%20&#1050;&#1074;&#1072;&#1079;&#1072;&#1088;&#1080;\&#1092;&#1110;&#1083;&#1100;&#1084;&#1080;\&#1072;&#1082;&#1090;%20&#1075;&#1072;&#1083;&#1072;&#1082;%201wmv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86;&#1083;&#1103;\&#1040;&#1082;&#1090;&#1080;&#1074;&#1085;&#1110;%20&#1075;&#1072;&#1083;&#1072;&#1082;&#1090;&#1080;&#1082;&#1080;.%20&#1050;&#1074;&#1072;&#1079;&#1072;&#1088;&#1080;\&#1092;&#1110;&#1083;&#1100;&#1084;&#1080;\&#1082;&#1074;&#1072;&#1079;&#1072;&#1088;%203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86;&#1083;&#1103;\&#1040;&#1082;&#1090;&#1080;&#1074;&#1085;&#1110;%20&#1075;&#1072;&#1083;&#1072;&#1082;&#1090;&#1080;&#1082;&#1080;.%20&#1050;&#1074;&#1072;&#1079;&#1072;&#1088;&#1080;\&#1092;&#1110;&#1083;&#1100;&#1084;&#1080;\&#1085;&#1072;&#1079;&#1074;&#1072;%20&#1082;&#1074;&#1072;&#1079;&#1072;&#1088;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1285860"/>
            <a:ext cx="5500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галактики</a:t>
            </a:r>
          </a:p>
          <a:p>
            <a:pPr algn="ctr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Квазари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388" y="4929198"/>
            <a:ext cx="2286016" cy="147732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Учениці 11-а класу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Ліцею №15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Чернігова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Дениско Ольги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"/>
                            </p:stCondLst>
                            <p:childTnLst>
                              <p:par>
                                <p:cTn id="8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b1508_xray_illustration9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59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 rot="10800000">
            <a:off x="5572132" y="1500174"/>
            <a:ext cx="1071570" cy="35719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929454" y="142873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джет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8c87a6db487283a370032300ea3f6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85728"/>
            <a:ext cx="7715304" cy="578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357686" y="5429264"/>
            <a:ext cx="4572000" cy="120032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зобразив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квазар в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галактики.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Видно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газу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пилу 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падаюча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діру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Зображення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сайту NASA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вазар 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207" y="142852"/>
            <a:ext cx="9147207" cy="671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Quasar_viewed_from_Hubb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5554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0364" y="142852"/>
            <a:ext cx="3643338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Ядро квазара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i="1" dirty="0" err="1" smtClean="0"/>
              <a:t>Фотографія</a:t>
            </a:r>
            <a:r>
              <a:rPr lang="ru-RU" sz="2000" i="1" dirty="0" smtClean="0"/>
              <a:t> </a:t>
            </a:r>
            <a:r>
              <a:rPr lang="ru-RU" sz="2000" i="1" dirty="0" smtClean="0"/>
              <a:t>телескопа</a:t>
            </a:r>
            <a:r>
              <a:rPr lang="en-US" sz="2000" i="1" dirty="0" smtClean="0"/>
              <a:t> Hubble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03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214422"/>
            <a:ext cx="4196983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214546" y="4714884"/>
            <a:ext cx="5000660" cy="14296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Закривши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яскравий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квазар 3C273,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виявити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еліптичну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галактику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4f84df719aa26267bc0d69cefdbd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71480"/>
            <a:ext cx="8572560" cy="57150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29124" y="5929330"/>
            <a:ext cx="4572000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Галактики </a:t>
            </a:r>
            <a:r>
              <a:rPr lang="ru-RU" dirty="0" err="1" smtClean="0"/>
              <a:t>з</a:t>
            </a:r>
            <a:r>
              <a:rPr lang="ru-RU" dirty="0" smtClean="0"/>
              <a:t> квазарами. </a:t>
            </a:r>
            <a:r>
              <a:rPr lang="ru-RU" dirty="0" err="1" smtClean="0"/>
              <a:t>Яскраві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в центрах галактик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квазари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03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428604"/>
            <a:ext cx="6005861" cy="45005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5984" y="5429264"/>
            <a:ext cx="4572000" cy="9679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Зміщення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спектральних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ліній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квазарі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3C273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571480"/>
          <a:ext cx="8572560" cy="551093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94204"/>
                <a:gridCol w="1924960"/>
                <a:gridCol w="2126698"/>
                <a:gridCol w="2126698"/>
              </a:tblGrid>
              <a:tr h="816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253" marR="68253" marT="0" marB="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/>
                        <a:t>Діапазон</a:t>
                      </a:r>
                      <a:endParaRPr lang="ru-RU" sz="16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253" marR="6825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253" marR="68253" marT="0" marB="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253" marR="68253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816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253" marR="68253" marT="0" marB="0"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/>
                        <a:t>Ренгенівський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253" marR="68253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/>
                        <a:t>Оптичний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253" marR="68253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/>
                        <a:t>Радіо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253" marR="68253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938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/>
                        <a:t>Наша Галактика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253" marR="68253" marT="0" marB="0"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/>
                        <a:t>1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253" marR="68253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/>
                        <a:t>1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253" marR="68253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/>
                        <a:t>1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253" marR="68253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816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/>
                        <a:t>Радіогалактика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253" marR="68253" marT="0" marB="0"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/>
                        <a:t>100- 5 000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253" marR="68253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/>
                        <a:t>2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253" marR="68253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/>
                        <a:t>2 000- 2 000 000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253" marR="68253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1306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 smtClean="0"/>
                        <a:t>Сейфертовська</a:t>
                      </a:r>
                      <a:r>
                        <a:rPr lang="uk-UA" sz="1600" b="1" dirty="0" smtClean="0"/>
                        <a:t>  </a:t>
                      </a:r>
                      <a:r>
                        <a:rPr lang="uk-UA" sz="1600" b="1" dirty="0"/>
                        <a:t>Галактика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253" marR="68253" marT="0" marB="0"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/>
                        <a:t>300- 70 000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253" marR="68253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/>
                        <a:t>2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253" marR="68253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/>
                        <a:t>20- 20 000 000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253" marR="68253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816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Квазар 3C273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253" marR="68253" marT="0" marB="0"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/>
                        <a:t>2 500 000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253" marR="68253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/>
                        <a:t>250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253" marR="68253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/>
                        <a:t>600 000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253" marR="68253" marT="0" marB="0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луч кв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19758"/>
            <a:ext cx="9144000" cy="514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кт гал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9117426" cy="53578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414" y="642918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/>
              <a:t>Активна галактика </a:t>
            </a:r>
            <a:r>
              <a:rPr lang="ru-RU" sz="2400" dirty="0"/>
              <a:t>- </a:t>
            </a:r>
            <a:r>
              <a:rPr lang="ru-RU" sz="2400" dirty="0" err="1" smtClean="0"/>
              <a:t>галактика</a:t>
            </a:r>
            <a:r>
              <a:rPr lang="ru-RU" sz="2400" dirty="0" smtClean="0"/>
              <a:t> </a:t>
            </a:r>
            <a:r>
              <a:rPr lang="ru-RU" sz="2400" dirty="0"/>
              <a:t> 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активним</a:t>
            </a:r>
            <a:r>
              <a:rPr lang="ru-RU" sz="2400" dirty="0"/>
              <a:t> ядром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28574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галактики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виявити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змінності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блиску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643050"/>
            <a:ext cx="4214842" cy="31611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3108" y="5000636"/>
            <a:ext cx="45720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 smtClean="0"/>
              <a:t>Астрофізики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виявили</a:t>
            </a:r>
            <a:r>
              <a:rPr lang="ru-RU" dirty="0" smtClean="0"/>
              <a:t> два </a:t>
            </a:r>
            <a:r>
              <a:rPr lang="ru-RU" dirty="0" err="1" smtClean="0"/>
              <a:t>квазари</a:t>
            </a:r>
            <a:r>
              <a:rPr lang="ru-RU" dirty="0" smtClean="0"/>
              <a:t> у момент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зіткнення</a:t>
            </a:r>
            <a:r>
              <a:rPr lang="ru-RU" dirty="0" smtClean="0"/>
              <a:t>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одним. </a:t>
            </a:r>
            <a:r>
              <a:rPr lang="ru-RU" dirty="0" err="1" smtClean="0"/>
              <a:t>Внаслідок</a:t>
            </a:r>
            <a:r>
              <a:rPr lang="ru-RU" dirty="0" smtClean="0"/>
              <a:t>  </a:t>
            </a:r>
            <a:r>
              <a:rPr lang="ru-RU" dirty="0" err="1" smtClean="0"/>
              <a:t>утворюються</a:t>
            </a:r>
            <a:r>
              <a:rPr lang="ru-RU" dirty="0" smtClean="0"/>
              <a:t> </a:t>
            </a:r>
            <a:r>
              <a:rPr lang="ru-RU" dirty="0" err="1" smtClean="0"/>
              <a:t>повійні</a:t>
            </a:r>
            <a:r>
              <a:rPr lang="ru-RU" dirty="0" smtClean="0"/>
              <a:t> </a:t>
            </a:r>
            <a:r>
              <a:rPr lang="ru-RU" dirty="0" err="1" smtClean="0"/>
              <a:t>квазари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іткнення кв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42944"/>
            <a:ext cx="9144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03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85728"/>
            <a:ext cx="4286280" cy="3429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4572008"/>
            <a:ext cx="45720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 smtClean="0"/>
              <a:t>Квазар 3C275 – </a:t>
            </a:r>
            <a:r>
              <a:rPr lang="ru-RU" sz="2000" b="1" dirty="0" err="1" smtClean="0"/>
              <a:t>найяскравіший</a:t>
            </a:r>
            <a:r>
              <a:rPr lang="ru-RU" sz="2000" b="1" dirty="0" smtClean="0"/>
              <a:t> об</a:t>
            </a:r>
            <a:r>
              <a:rPr lang="en-US" sz="2000" b="1" dirty="0" smtClean="0"/>
              <a:t>’</a:t>
            </a:r>
            <a:r>
              <a:rPr lang="ru-RU" sz="2000" b="1" dirty="0" err="1" smtClean="0"/>
              <a:t>ект</a:t>
            </a:r>
            <a:r>
              <a:rPr lang="ru-RU" sz="2000" b="1" dirty="0" smtClean="0"/>
              <a:t>.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 err="1" smtClean="0"/>
              <a:t>Він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віддален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 нас на 7 </a:t>
            </a:r>
            <a:r>
              <a:rPr lang="ru-RU" sz="2000" b="1" dirty="0" err="1" smtClean="0"/>
              <a:t>міліардов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світлових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років</a:t>
            </a:r>
            <a:endParaRPr lang="ru-RU" sz="2000" b="1" dirty="0"/>
          </a:p>
        </p:txBody>
      </p:sp>
      <p:pic>
        <p:nvPicPr>
          <p:cNvPr id="4" name="Рисунок 3" descr="Самый яркий квазар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714752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Самый яркий кваза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428604"/>
            <a:ext cx="3500462" cy="3175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214546" y="1357298"/>
            <a:ext cx="1143008" cy="1071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714620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Дякую за увагу!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акт галак 1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142852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Активні галактики бувають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3286124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Сейфертовська</a:t>
            </a:r>
            <a:r>
              <a:rPr lang="ru-RU" sz="2000" dirty="0" smtClean="0"/>
              <a:t> </a:t>
            </a:r>
            <a:r>
              <a:rPr lang="ru-RU" sz="2000" dirty="0" smtClean="0"/>
              <a:t>галактика</a:t>
            </a:r>
            <a:endParaRPr lang="ru-RU" sz="2000" dirty="0"/>
          </a:p>
        </p:txBody>
      </p:sp>
      <p:pic>
        <p:nvPicPr>
          <p:cNvPr id="4" name="Рисунок 3" descr="220px-Circinus.galaxy.750pi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71480"/>
            <a:ext cx="2928958" cy="2643206"/>
          </a:xfrm>
          <a:prstGeom prst="rect">
            <a:avLst/>
          </a:prstGeom>
        </p:spPr>
      </p:pic>
      <p:pic>
        <p:nvPicPr>
          <p:cNvPr id="5" name="Рисунок 4" descr="Centauros_a-s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500042"/>
            <a:ext cx="3143272" cy="2632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4" y="3071810"/>
            <a:ext cx="22145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      Радіоактивна </a:t>
            </a:r>
            <a:r>
              <a:rPr lang="ru-RU" dirty="0" smtClean="0"/>
              <a:t> </a:t>
            </a:r>
            <a:r>
              <a:rPr lang="ru-RU" sz="1400" dirty="0"/>
              <a:t>Центавр А. </a:t>
            </a:r>
            <a:r>
              <a:rPr lang="ru-RU" sz="1400" dirty="0" err="1"/>
              <a:t>Зображення</a:t>
            </a:r>
            <a:r>
              <a:rPr lang="ru-RU" sz="1400" dirty="0"/>
              <a:t> у </a:t>
            </a:r>
            <a:r>
              <a:rPr lang="ru-RU" sz="1400" dirty="0" err="1"/>
              <a:t>штучних</a:t>
            </a:r>
            <a:r>
              <a:rPr lang="ru-RU" sz="1400" dirty="0"/>
              <a:t> </a:t>
            </a:r>
            <a:r>
              <a:rPr lang="ru-RU" sz="1400" dirty="0" err="1"/>
              <a:t>кольорах</a:t>
            </a:r>
            <a:r>
              <a:rPr lang="ru-RU" dirty="0"/>
              <a:t>.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7" name="Рисунок 6" descr="кваз 6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071942"/>
            <a:ext cx="3209938" cy="20118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2976" y="621508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Квазар</a:t>
            </a:r>
            <a:endParaRPr lang="ru-RU" dirty="0"/>
          </a:p>
        </p:txBody>
      </p:sp>
      <p:pic>
        <p:nvPicPr>
          <p:cNvPr id="9" name="Рисунок 8" descr="070302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4071942"/>
            <a:ext cx="2325323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72066" y="6072206"/>
            <a:ext cx="27374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/>
              <a:t>Лацертид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  </a:t>
            </a:r>
            <a:r>
              <a:rPr lang="ru-RU" sz="1400" dirty="0" smtClean="0"/>
              <a:t>A0 </a:t>
            </a:r>
            <a:r>
              <a:rPr lang="ru-RU" sz="1400" dirty="0"/>
              <a:t>0235+164 </a:t>
            </a:r>
            <a:r>
              <a:rPr lang="ru-RU" sz="1400" dirty="0" err="1" smtClean="0"/>
              <a:t>випромінює</a:t>
            </a:r>
            <a:r>
              <a:rPr lang="ru-RU" sz="1400" dirty="0" smtClean="0"/>
              <a:t> </a:t>
            </a:r>
            <a:r>
              <a:rPr lang="ru-RU" sz="1400" dirty="0"/>
              <a:t>10</a:t>
            </a:r>
            <a:r>
              <a:rPr lang="ru-RU" sz="1400" baseline="30000" dirty="0"/>
              <a:t>41</a:t>
            </a:r>
            <a:r>
              <a:rPr lang="ru-RU" sz="1400" dirty="0"/>
              <a:t> Вт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2571744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chemeClr val="bg1"/>
                </a:solidFill>
              </a:rPr>
              <a:t>Квазари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вазар 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42852"/>
            <a:ext cx="9144000" cy="671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7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5368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57166"/>
            <a:ext cx="5286412" cy="5212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214546" y="5929330"/>
            <a:ext cx="4429156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квазари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радіотелескопах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1950-х роках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азва квазар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928670"/>
            <a:ext cx="8382058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1500174"/>
            <a:ext cx="435771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Квазари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 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</a:rPr>
              <a:t>радіоголосними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(або радіоактивними),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радіоголосними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(або радіоактивними),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радіоголосними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(або радіоактивними),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4572008"/>
            <a:ext cx="257176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Радіоголосні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(радіоактивні)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4500570"/>
            <a:ext cx="271464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Радіотихі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радіоспокійні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 rot="1362705">
            <a:off x="2076069" y="2889697"/>
            <a:ext cx="796527" cy="129291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0091155">
            <a:off x="6093861" y="2892085"/>
            <a:ext cx="785818" cy="128588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330</TotalTime>
  <Words>206</Words>
  <Application>Microsoft Office PowerPoint</Application>
  <PresentationFormat>Экран (4:3)</PresentationFormat>
  <Paragraphs>56</Paragraphs>
  <Slides>23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37</cp:revision>
  <dcterms:created xsi:type="dcterms:W3CDTF">2014-01-28T11:20:10Z</dcterms:created>
  <dcterms:modified xsi:type="dcterms:W3CDTF">2014-04-27T11:49:38Z</dcterms:modified>
</cp:coreProperties>
</file>